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6" r:id="rId1"/>
  </p:sldMasterIdLst>
  <p:notesMasterIdLst>
    <p:notesMasterId r:id="rId53"/>
  </p:notesMasterIdLst>
  <p:sldIdLst>
    <p:sldId id="256" r:id="rId2"/>
    <p:sldId id="297" r:id="rId3"/>
    <p:sldId id="298" r:id="rId4"/>
    <p:sldId id="286" r:id="rId5"/>
    <p:sldId id="292" r:id="rId6"/>
    <p:sldId id="293" r:id="rId7"/>
    <p:sldId id="294" r:id="rId8"/>
    <p:sldId id="295" r:id="rId9"/>
    <p:sldId id="296" r:id="rId10"/>
    <p:sldId id="299" r:id="rId11"/>
    <p:sldId id="301" r:id="rId12"/>
    <p:sldId id="302" r:id="rId13"/>
    <p:sldId id="303" r:id="rId14"/>
    <p:sldId id="304" r:id="rId15"/>
    <p:sldId id="300" r:id="rId16"/>
    <p:sldId id="308" r:id="rId17"/>
    <p:sldId id="309" r:id="rId18"/>
    <p:sldId id="310" r:id="rId19"/>
    <p:sldId id="311" r:id="rId20"/>
    <p:sldId id="312" r:id="rId21"/>
    <p:sldId id="313" r:id="rId22"/>
    <p:sldId id="314" r:id="rId23"/>
    <p:sldId id="316" r:id="rId24"/>
    <p:sldId id="317" r:id="rId25"/>
    <p:sldId id="318" r:id="rId26"/>
    <p:sldId id="319" r:id="rId27"/>
    <p:sldId id="320" r:id="rId28"/>
    <p:sldId id="352" r:id="rId29"/>
    <p:sldId id="347" r:id="rId30"/>
    <p:sldId id="324" r:id="rId31"/>
    <p:sldId id="325" r:id="rId32"/>
    <p:sldId id="326" r:id="rId33"/>
    <p:sldId id="327" r:id="rId34"/>
    <p:sldId id="328" r:id="rId35"/>
    <p:sldId id="332" r:id="rId36"/>
    <p:sldId id="334" r:id="rId37"/>
    <p:sldId id="333" r:id="rId38"/>
    <p:sldId id="330" r:id="rId39"/>
    <p:sldId id="335" r:id="rId40"/>
    <p:sldId id="336" r:id="rId41"/>
    <p:sldId id="337" r:id="rId42"/>
    <p:sldId id="338" r:id="rId43"/>
    <p:sldId id="339" r:id="rId44"/>
    <p:sldId id="340" r:id="rId45"/>
    <p:sldId id="343" r:id="rId46"/>
    <p:sldId id="341" r:id="rId47"/>
    <p:sldId id="350" r:id="rId48"/>
    <p:sldId id="349" r:id="rId49"/>
    <p:sldId id="351" r:id="rId50"/>
    <p:sldId id="344" r:id="rId51"/>
    <p:sldId id="342" r:id="rId5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92"/>
    <p:restoredTop sz="92741"/>
  </p:normalViewPr>
  <p:slideViewPr>
    <p:cSldViewPr snapToGrid="0" snapToObjects="1">
      <p:cViewPr varScale="1">
        <p:scale>
          <a:sx n="108" d="100"/>
          <a:sy n="108" d="100"/>
        </p:scale>
        <p:origin x="102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6258DD-5851-B44E-8089-3E20DA9F4FA4}" type="doc">
      <dgm:prSet loTypeId="urn:microsoft.com/office/officeart/2005/8/layout/process1" loCatId="" qsTypeId="urn:microsoft.com/office/officeart/2005/8/quickstyle/simple4" qsCatId="simple" csTypeId="urn:microsoft.com/office/officeart/2005/8/colors/accent1_2" csCatId="accent1" phldr="1"/>
      <dgm:spPr/>
    </dgm:pt>
    <dgm:pt modelId="{9B4017FC-1AD5-D343-B1FC-04CC279104CE}">
      <dgm:prSet phldrT="[Text]"/>
      <dgm:spPr/>
      <dgm:t>
        <a:bodyPr/>
        <a:lstStyle/>
        <a:p>
          <a:r>
            <a:rPr lang="en-US" dirty="0"/>
            <a:t>Uploading to a server</a:t>
          </a:r>
        </a:p>
      </dgm:t>
    </dgm:pt>
    <dgm:pt modelId="{0E511280-8BA9-3840-9C04-15EC6FCAB940}" type="parTrans" cxnId="{4F8A8686-7BCF-4B47-9C47-D5BA496345B0}">
      <dgm:prSet/>
      <dgm:spPr/>
      <dgm:t>
        <a:bodyPr/>
        <a:lstStyle/>
        <a:p>
          <a:endParaRPr lang="en-US"/>
        </a:p>
      </dgm:t>
    </dgm:pt>
    <dgm:pt modelId="{DF077CA4-3ED0-0E4B-BB0F-9C1130D679B3}" type="sibTrans" cxnId="{4F8A8686-7BCF-4B47-9C47-D5BA496345B0}">
      <dgm:prSet/>
      <dgm:spPr/>
      <dgm:t>
        <a:bodyPr/>
        <a:lstStyle/>
        <a:p>
          <a:endParaRPr lang="en-US"/>
        </a:p>
      </dgm:t>
    </dgm:pt>
    <dgm:pt modelId="{EECC1907-59DC-A24B-8004-8B6C5180BC8C}">
      <dgm:prSet phldrT="[Text]"/>
      <dgm:spPr/>
      <dgm:t>
        <a:bodyPr/>
        <a:lstStyle/>
        <a:p>
          <a:r>
            <a:rPr lang="en-US" dirty="0"/>
            <a:t>Internet</a:t>
          </a:r>
        </a:p>
      </dgm:t>
    </dgm:pt>
    <dgm:pt modelId="{725F14EC-2B73-0446-91AD-0B71071AA386}" type="parTrans" cxnId="{26B19060-6D71-034D-8DA1-7FBA4B619DEC}">
      <dgm:prSet/>
      <dgm:spPr/>
      <dgm:t>
        <a:bodyPr/>
        <a:lstStyle/>
        <a:p>
          <a:endParaRPr lang="en-US"/>
        </a:p>
      </dgm:t>
    </dgm:pt>
    <dgm:pt modelId="{4B6BE5A0-3D3B-9A41-9D80-BE516180EF59}" type="sibTrans" cxnId="{26B19060-6D71-034D-8DA1-7FBA4B619DEC}">
      <dgm:prSet/>
      <dgm:spPr/>
      <dgm:t>
        <a:bodyPr/>
        <a:lstStyle/>
        <a:p>
          <a:endParaRPr lang="en-US"/>
        </a:p>
      </dgm:t>
    </dgm:pt>
    <dgm:pt modelId="{C08F27B3-F503-0643-9047-038C7CD8BD73}">
      <dgm:prSet/>
      <dgm:spPr/>
      <dgm:t>
        <a:bodyPr/>
        <a:lstStyle/>
        <a:p>
          <a:r>
            <a:rPr lang="en-US" dirty="0"/>
            <a:t>copies on the user’s computer made by an end-user in the course of viewing a website / Downloading</a:t>
          </a:r>
        </a:p>
      </dgm:t>
    </dgm:pt>
    <dgm:pt modelId="{FC34004B-0BC9-8C4D-8C77-693637B81110}" type="parTrans" cxnId="{D3D4FA41-576C-0B47-90A8-7E28F3657C8E}">
      <dgm:prSet/>
      <dgm:spPr/>
      <dgm:t>
        <a:bodyPr/>
        <a:lstStyle/>
        <a:p>
          <a:endParaRPr lang="en-US"/>
        </a:p>
      </dgm:t>
    </dgm:pt>
    <dgm:pt modelId="{C0D0C517-B0F5-8946-9CCF-58071E65F7BA}" type="sibTrans" cxnId="{D3D4FA41-576C-0B47-90A8-7E28F3657C8E}">
      <dgm:prSet/>
      <dgm:spPr/>
      <dgm:t>
        <a:bodyPr/>
        <a:lstStyle/>
        <a:p>
          <a:endParaRPr lang="en-US"/>
        </a:p>
      </dgm:t>
    </dgm:pt>
    <dgm:pt modelId="{16375151-EDA8-474F-AD39-5891C0BB5D58}" type="pres">
      <dgm:prSet presAssocID="{4F6258DD-5851-B44E-8089-3E20DA9F4FA4}" presName="Name0" presStyleCnt="0">
        <dgm:presLayoutVars>
          <dgm:dir/>
          <dgm:resizeHandles val="exact"/>
        </dgm:presLayoutVars>
      </dgm:prSet>
      <dgm:spPr/>
    </dgm:pt>
    <dgm:pt modelId="{0CC0F10D-87D5-0240-AEDA-CCA4CB086419}" type="pres">
      <dgm:prSet presAssocID="{9B4017FC-1AD5-D343-B1FC-04CC279104CE}" presName="node" presStyleLbl="node1" presStyleIdx="0" presStyleCnt="3" custLinFactNeighborX="-30576" custLinFactNeighborY="5294">
        <dgm:presLayoutVars>
          <dgm:bulletEnabled val="1"/>
        </dgm:presLayoutVars>
      </dgm:prSet>
      <dgm:spPr/>
    </dgm:pt>
    <dgm:pt modelId="{B71C24F4-0704-4D4E-9020-2FB21277F790}" type="pres">
      <dgm:prSet presAssocID="{DF077CA4-3ED0-0E4B-BB0F-9C1130D679B3}" presName="sibTrans" presStyleLbl="sibTrans2D1" presStyleIdx="0" presStyleCnt="2"/>
      <dgm:spPr/>
    </dgm:pt>
    <dgm:pt modelId="{47DF5B9E-EF13-DC4B-996D-E42CBC642AB2}" type="pres">
      <dgm:prSet presAssocID="{DF077CA4-3ED0-0E4B-BB0F-9C1130D679B3}" presName="connectorText" presStyleLbl="sibTrans2D1" presStyleIdx="0" presStyleCnt="2"/>
      <dgm:spPr/>
    </dgm:pt>
    <dgm:pt modelId="{83402E61-9E7A-1247-9CD3-39B0666A66F0}" type="pres">
      <dgm:prSet presAssocID="{EECC1907-59DC-A24B-8004-8B6C5180BC8C}" presName="node" presStyleLbl="node1" presStyleIdx="1" presStyleCnt="3">
        <dgm:presLayoutVars>
          <dgm:bulletEnabled val="1"/>
        </dgm:presLayoutVars>
      </dgm:prSet>
      <dgm:spPr/>
    </dgm:pt>
    <dgm:pt modelId="{F511CF91-0CC3-EE44-A0FE-675DA4B0672D}" type="pres">
      <dgm:prSet presAssocID="{4B6BE5A0-3D3B-9A41-9D80-BE516180EF59}" presName="sibTrans" presStyleLbl="sibTrans2D1" presStyleIdx="1" presStyleCnt="2"/>
      <dgm:spPr/>
    </dgm:pt>
    <dgm:pt modelId="{8F61E0FB-76A7-BB48-9AFC-8DB25F5ED27E}" type="pres">
      <dgm:prSet presAssocID="{4B6BE5A0-3D3B-9A41-9D80-BE516180EF59}" presName="connectorText" presStyleLbl="sibTrans2D1" presStyleIdx="1" presStyleCnt="2"/>
      <dgm:spPr/>
    </dgm:pt>
    <dgm:pt modelId="{5A7CDB8D-47D5-334A-8608-60A913E72C65}" type="pres">
      <dgm:prSet presAssocID="{C08F27B3-F503-0643-9047-038C7CD8BD73}" presName="node" presStyleLbl="node1" presStyleIdx="2" presStyleCnt="3" custLinFactNeighborX="-394" custLinFactNeighborY="-1260">
        <dgm:presLayoutVars>
          <dgm:bulletEnabled val="1"/>
        </dgm:presLayoutVars>
      </dgm:prSet>
      <dgm:spPr/>
    </dgm:pt>
  </dgm:ptLst>
  <dgm:cxnLst>
    <dgm:cxn modelId="{909F0831-8A39-E54F-8D9A-39E97D98F53E}" type="presOf" srcId="{4F6258DD-5851-B44E-8089-3E20DA9F4FA4}" destId="{16375151-EDA8-474F-AD39-5891C0BB5D58}" srcOrd="0" destOrd="0" presId="urn:microsoft.com/office/officeart/2005/8/layout/process1"/>
    <dgm:cxn modelId="{D3D4FA41-576C-0B47-90A8-7E28F3657C8E}" srcId="{4F6258DD-5851-B44E-8089-3E20DA9F4FA4}" destId="{C08F27B3-F503-0643-9047-038C7CD8BD73}" srcOrd="2" destOrd="0" parTransId="{FC34004B-0BC9-8C4D-8C77-693637B81110}" sibTransId="{C0D0C517-B0F5-8946-9CCF-58071E65F7BA}"/>
    <dgm:cxn modelId="{6CC18B60-5431-1D45-BA6B-E575466B2A32}" type="presOf" srcId="{EECC1907-59DC-A24B-8004-8B6C5180BC8C}" destId="{83402E61-9E7A-1247-9CD3-39B0666A66F0}" srcOrd="0" destOrd="0" presId="urn:microsoft.com/office/officeart/2005/8/layout/process1"/>
    <dgm:cxn modelId="{26B19060-6D71-034D-8DA1-7FBA4B619DEC}" srcId="{4F6258DD-5851-B44E-8089-3E20DA9F4FA4}" destId="{EECC1907-59DC-A24B-8004-8B6C5180BC8C}" srcOrd="1" destOrd="0" parTransId="{725F14EC-2B73-0446-91AD-0B71071AA386}" sibTransId="{4B6BE5A0-3D3B-9A41-9D80-BE516180EF59}"/>
    <dgm:cxn modelId="{D7E1B87A-A520-FF44-A214-23605CD459E6}" type="presOf" srcId="{9B4017FC-1AD5-D343-B1FC-04CC279104CE}" destId="{0CC0F10D-87D5-0240-AEDA-CCA4CB086419}" srcOrd="0" destOrd="0" presId="urn:microsoft.com/office/officeart/2005/8/layout/process1"/>
    <dgm:cxn modelId="{F8C20D86-4936-FA4F-B639-B21E025EC9A9}" type="presOf" srcId="{DF077CA4-3ED0-0E4B-BB0F-9C1130D679B3}" destId="{47DF5B9E-EF13-DC4B-996D-E42CBC642AB2}" srcOrd="1" destOrd="0" presId="urn:microsoft.com/office/officeart/2005/8/layout/process1"/>
    <dgm:cxn modelId="{4F8A8686-7BCF-4B47-9C47-D5BA496345B0}" srcId="{4F6258DD-5851-B44E-8089-3E20DA9F4FA4}" destId="{9B4017FC-1AD5-D343-B1FC-04CC279104CE}" srcOrd="0" destOrd="0" parTransId="{0E511280-8BA9-3840-9C04-15EC6FCAB940}" sibTransId="{DF077CA4-3ED0-0E4B-BB0F-9C1130D679B3}"/>
    <dgm:cxn modelId="{20F0478D-3F1F-0C48-80F2-7CBD61F96C62}" type="presOf" srcId="{DF077CA4-3ED0-0E4B-BB0F-9C1130D679B3}" destId="{B71C24F4-0704-4D4E-9020-2FB21277F790}" srcOrd="0" destOrd="0" presId="urn:microsoft.com/office/officeart/2005/8/layout/process1"/>
    <dgm:cxn modelId="{6B9A1993-CF4D-874A-8590-B3DF4842CBFE}" type="presOf" srcId="{4B6BE5A0-3D3B-9A41-9D80-BE516180EF59}" destId="{F511CF91-0CC3-EE44-A0FE-675DA4B0672D}" srcOrd="0" destOrd="0" presId="urn:microsoft.com/office/officeart/2005/8/layout/process1"/>
    <dgm:cxn modelId="{C3D90DA4-B2EB-374A-BBAE-7107C4C0FDBD}" type="presOf" srcId="{C08F27B3-F503-0643-9047-038C7CD8BD73}" destId="{5A7CDB8D-47D5-334A-8608-60A913E72C65}" srcOrd="0" destOrd="0" presId="urn:microsoft.com/office/officeart/2005/8/layout/process1"/>
    <dgm:cxn modelId="{989265C6-827B-3A48-87A3-F029CF6B0C35}" type="presOf" srcId="{4B6BE5A0-3D3B-9A41-9D80-BE516180EF59}" destId="{8F61E0FB-76A7-BB48-9AFC-8DB25F5ED27E}" srcOrd="1" destOrd="0" presId="urn:microsoft.com/office/officeart/2005/8/layout/process1"/>
    <dgm:cxn modelId="{05B7FF11-43ED-334C-B2A6-FC862F0FED2A}" type="presParOf" srcId="{16375151-EDA8-474F-AD39-5891C0BB5D58}" destId="{0CC0F10D-87D5-0240-AEDA-CCA4CB086419}" srcOrd="0" destOrd="0" presId="urn:microsoft.com/office/officeart/2005/8/layout/process1"/>
    <dgm:cxn modelId="{4A179558-2342-FC49-BFFC-930C02828B26}" type="presParOf" srcId="{16375151-EDA8-474F-AD39-5891C0BB5D58}" destId="{B71C24F4-0704-4D4E-9020-2FB21277F790}" srcOrd="1" destOrd="0" presId="urn:microsoft.com/office/officeart/2005/8/layout/process1"/>
    <dgm:cxn modelId="{E56574B5-EADA-5A4C-92ED-739CD8CF03EC}" type="presParOf" srcId="{B71C24F4-0704-4D4E-9020-2FB21277F790}" destId="{47DF5B9E-EF13-DC4B-996D-E42CBC642AB2}" srcOrd="0" destOrd="0" presId="urn:microsoft.com/office/officeart/2005/8/layout/process1"/>
    <dgm:cxn modelId="{C182A98A-2789-9E43-9DC6-00278C140E17}" type="presParOf" srcId="{16375151-EDA8-474F-AD39-5891C0BB5D58}" destId="{83402E61-9E7A-1247-9CD3-39B0666A66F0}" srcOrd="2" destOrd="0" presId="urn:microsoft.com/office/officeart/2005/8/layout/process1"/>
    <dgm:cxn modelId="{081F2189-234D-DF4B-B58D-889A7AFD63C7}" type="presParOf" srcId="{16375151-EDA8-474F-AD39-5891C0BB5D58}" destId="{F511CF91-0CC3-EE44-A0FE-675DA4B0672D}" srcOrd="3" destOrd="0" presId="urn:microsoft.com/office/officeart/2005/8/layout/process1"/>
    <dgm:cxn modelId="{7A37D852-FC45-944C-B8E7-6FA8E364BA73}" type="presParOf" srcId="{F511CF91-0CC3-EE44-A0FE-675DA4B0672D}" destId="{8F61E0FB-76A7-BB48-9AFC-8DB25F5ED27E}" srcOrd="0" destOrd="0" presId="urn:microsoft.com/office/officeart/2005/8/layout/process1"/>
    <dgm:cxn modelId="{40F4ADE4-7235-2147-88D6-6D66C0E8EF0C}" type="presParOf" srcId="{16375151-EDA8-474F-AD39-5891C0BB5D58}" destId="{5A7CDB8D-47D5-334A-8608-60A913E72C6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21352A-2D9A-D94B-BE37-80B42F1121C5}" type="doc">
      <dgm:prSet loTypeId="urn:microsoft.com/office/officeart/2005/8/layout/process1" loCatId="" qsTypeId="urn:microsoft.com/office/officeart/2005/8/quickstyle/simple4" qsCatId="simple" csTypeId="urn:microsoft.com/office/officeart/2005/8/colors/accent1_2" csCatId="accent1" phldr="1"/>
      <dgm:spPr/>
    </dgm:pt>
    <dgm:pt modelId="{2C99AFCA-DD6F-2846-A717-E25C1F3A5AC8}">
      <dgm:prSet phldrT="[Text]"/>
      <dgm:spPr/>
      <dgm:t>
        <a:bodyPr/>
        <a:lstStyle/>
        <a:p>
          <a:r>
            <a:rPr lang="en-US" dirty="0">
              <a:solidFill>
                <a:schemeClr val="bg1"/>
              </a:solidFill>
              <a:latin typeface="Times New Roman" charset="0"/>
              <a:ea typeface="Times New Roman" charset="0"/>
              <a:cs typeface="Times New Roman" charset="0"/>
            </a:rPr>
            <a:t>reproduction </a:t>
          </a:r>
          <a:endParaRPr lang="en-US" dirty="0">
            <a:solidFill>
              <a:schemeClr val="bg1"/>
            </a:solidFill>
          </a:endParaRPr>
        </a:p>
      </dgm:t>
    </dgm:pt>
    <dgm:pt modelId="{F61811D4-6716-5D4B-AEC4-1A542BD45332}" type="parTrans" cxnId="{64093DBF-92F4-544B-BA32-233E9126F9F5}">
      <dgm:prSet/>
      <dgm:spPr/>
      <dgm:t>
        <a:bodyPr/>
        <a:lstStyle/>
        <a:p>
          <a:endParaRPr lang="en-US"/>
        </a:p>
      </dgm:t>
    </dgm:pt>
    <dgm:pt modelId="{AF6676A7-58F0-B64B-9CB5-7D4965ACDAEB}" type="sibTrans" cxnId="{64093DBF-92F4-544B-BA32-233E9126F9F5}">
      <dgm:prSet/>
      <dgm:spPr/>
      <dgm:t>
        <a:bodyPr/>
        <a:lstStyle/>
        <a:p>
          <a:endParaRPr lang="en-US"/>
        </a:p>
      </dgm:t>
    </dgm:pt>
    <dgm:pt modelId="{44B35BA7-FA05-9244-91A8-10504C6C84EB}">
      <dgm:prSet phldrT="[Text]"/>
      <dgm:spPr/>
      <dgm:t>
        <a:bodyPr/>
        <a:lstStyle/>
        <a:p>
          <a:r>
            <a:rPr lang="en-US" dirty="0">
              <a:solidFill>
                <a:schemeClr val="bg1"/>
              </a:solidFill>
              <a:latin typeface="Times New Roman" charset="0"/>
              <a:ea typeface="Times New Roman" charset="0"/>
              <a:cs typeface="Times New Roman" charset="0"/>
            </a:rPr>
            <a:t>Communication to the public</a:t>
          </a:r>
          <a:endParaRPr lang="en-US" dirty="0">
            <a:solidFill>
              <a:schemeClr val="bg1"/>
            </a:solidFill>
          </a:endParaRPr>
        </a:p>
      </dgm:t>
    </dgm:pt>
    <dgm:pt modelId="{8A978EA1-FE50-514B-9AD8-85765326DC4E}" type="parTrans" cxnId="{E6AC21B0-E12F-6943-90A9-2C61C1AA124C}">
      <dgm:prSet/>
      <dgm:spPr/>
      <dgm:t>
        <a:bodyPr/>
        <a:lstStyle/>
        <a:p>
          <a:endParaRPr lang="en-US"/>
        </a:p>
      </dgm:t>
    </dgm:pt>
    <dgm:pt modelId="{AC643EF7-3428-DF41-92E8-94610BCE35E9}" type="sibTrans" cxnId="{E6AC21B0-E12F-6943-90A9-2C61C1AA124C}">
      <dgm:prSet/>
      <dgm:spPr/>
      <dgm:t>
        <a:bodyPr/>
        <a:lstStyle/>
        <a:p>
          <a:endParaRPr lang="en-US"/>
        </a:p>
      </dgm:t>
    </dgm:pt>
    <dgm:pt modelId="{DEC01D2F-188B-3C49-8884-74F0664F8DA4}">
      <dgm:prSet phldrT="[Text]"/>
      <dgm:spPr/>
      <dgm:t>
        <a:bodyPr/>
        <a:lstStyle/>
        <a:p>
          <a:r>
            <a:rPr lang="en-US" dirty="0">
              <a:solidFill>
                <a:schemeClr val="bg1"/>
              </a:solidFill>
              <a:latin typeface="Times New Roman" charset="0"/>
              <a:ea typeface="Times New Roman" charset="0"/>
              <a:cs typeface="Times New Roman" charset="0"/>
            </a:rPr>
            <a:t>reproduction </a:t>
          </a:r>
          <a:endParaRPr lang="en-US" dirty="0"/>
        </a:p>
      </dgm:t>
    </dgm:pt>
    <dgm:pt modelId="{3F0B7D40-7DFA-3541-9895-8CC88440BB52}" type="parTrans" cxnId="{42753481-6CBD-DB43-BAE3-2B98AAF7B6C3}">
      <dgm:prSet/>
      <dgm:spPr/>
      <dgm:t>
        <a:bodyPr/>
        <a:lstStyle/>
        <a:p>
          <a:endParaRPr lang="en-US"/>
        </a:p>
      </dgm:t>
    </dgm:pt>
    <dgm:pt modelId="{6EB7BA47-41E3-3346-B6AC-C4CDC62238D8}" type="sibTrans" cxnId="{42753481-6CBD-DB43-BAE3-2B98AAF7B6C3}">
      <dgm:prSet/>
      <dgm:spPr/>
      <dgm:t>
        <a:bodyPr/>
        <a:lstStyle/>
        <a:p>
          <a:endParaRPr lang="en-US"/>
        </a:p>
      </dgm:t>
    </dgm:pt>
    <dgm:pt modelId="{AB158EB4-4141-1240-BC32-7FFFAA3C6DC5}" type="pres">
      <dgm:prSet presAssocID="{7921352A-2D9A-D94B-BE37-80B42F1121C5}" presName="Name0" presStyleCnt="0">
        <dgm:presLayoutVars>
          <dgm:dir/>
          <dgm:resizeHandles val="exact"/>
        </dgm:presLayoutVars>
      </dgm:prSet>
      <dgm:spPr/>
    </dgm:pt>
    <dgm:pt modelId="{3E756148-DE61-4D44-A84D-3B61641C4BD6}" type="pres">
      <dgm:prSet presAssocID="{2C99AFCA-DD6F-2846-A717-E25C1F3A5AC8}" presName="node" presStyleLbl="node1" presStyleIdx="0" presStyleCnt="3" custLinFactNeighborX="-837" custLinFactNeighborY="-1243">
        <dgm:presLayoutVars>
          <dgm:bulletEnabled val="1"/>
        </dgm:presLayoutVars>
      </dgm:prSet>
      <dgm:spPr/>
    </dgm:pt>
    <dgm:pt modelId="{B072D42D-5FE7-374C-9FE3-2A63BB72FA59}" type="pres">
      <dgm:prSet presAssocID="{AF6676A7-58F0-B64B-9CB5-7D4965ACDAEB}" presName="sibTrans" presStyleLbl="sibTrans2D1" presStyleIdx="0" presStyleCnt="2"/>
      <dgm:spPr/>
    </dgm:pt>
    <dgm:pt modelId="{FECA007A-AD39-BA47-A1AF-15479DC8597A}" type="pres">
      <dgm:prSet presAssocID="{AF6676A7-58F0-B64B-9CB5-7D4965ACDAEB}" presName="connectorText" presStyleLbl="sibTrans2D1" presStyleIdx="0" presStyleCnt="2"/>
      <dgm:spPr/>
    </dgm:pt>
    <dgm:pt modelId="{41DF48C6-EAAF-E441-9815-8C5626D05C71}" type="pres">
      <dgm:prSet presAssocID="{44B35BA7-FA05-9244-91A8-10504C6C84EB}" presName="node" presStyleLbl="node1" presStyleIdx="1" presStyleCnt="3" custLinFactNeighborX="-8665" custLinFactNeighborY="-1243">
        <dgm:presLayoutVars>
          <dgm:bulletEnabled val="1"/>
        </dgm:presLayoutVars>
      </dgm:prSet>
      <dgm:spPr/>
    </dgm:pt>
    <dgm:pt modelId="{C09124EC-6558-A14B-91F7-95BB6A08F533}" type="pres">
      <dgm:prSet presAssocID="{AC643EF7-3428-DF41-92E8-94610BCE35E9}" presName="sibTrans" presStyleLbl="sibTrans2D1" presStyleIdx="1" presStyleCnt="2"/>
      <dgm:spPr/>
    </dgm:pt>
    <dgm:pt modelId="{262AF626-F7FD-D647-89CB-CE37663CB9E6}" type="pres">
      <dgm:prSet presAssocID="{AC643EF7-3428-DF41-92E8-94610BCE35E9}" presName="connectorText" presStyleLbl="sibTrans2D1" presStyleIdx="1" presStyleCnt="2"/>
      <dgm:spPr/>
    </dgm:pt>
    <dgm:pt modelId="{113BCBEA-CB99-C949-BE1E-312472A278DA}" type="pres">
      <dgm:prSet presAssocID="{DEC01D2F-188B-3C49-8884-74F0664F8DA4}" presName="node" presStyleLbl="node1" presStyleIdx="2" presStyleCnt="3">
        <dgm:presLayoutVars>
          <dgm:bulletEnabled val="1"/>
        </dgm:presLayoutVars>
      </dgm:prSet>
      <dgm:spPr/>
    </dgm:pt>
  </dgm:ptLst>
  <dgm:cxnLst>
    <dgm:cxn modelId="{849A6A40-1289-3547-9785-799A5FEA256E}" type="presOf" srcId="{44B35BA7-FA05-9244-91A8-10504C6C84EB}" destId="{41DF48C6-EAAF-E441-9815-8C5626D05C71}" srcOrd="0" destOrd="0" presId="urn:microsoft.com/office/officeart/2005/8/layout/process1"/>
    <dgm:cxn modelId="{BAD6797B-9A75-D94E-9A07-5ACFCE7322F7}" type="presOf" srcId="{DEC01D2F-188B-3C49-8884-74F0664F8DA4}" destId="{113BCBEA-CB99-C949-BE1E-312472A278DA}" srcOrd="0" destOrd="0" presId="urn:microsoft.com/office/officeart/2005/8/layout/process1"/>
    <dgm:cxn modelId="{42753481-6CBD-DB43-BAE3-2B98AAF7B6C3}" srcId="{7921352A-2D9A-D94B-BE37-80B42F1121C5}" destId="{DEC01D2F-188B-3C49-8884-74F0664F8DA4}" srcOrd="2" destOrd="0" parTransId="{3F0B7D40-7DFA-3541-9895-8CC88440BB52}" sibTransId="{6EB7BA47-41E3-3346-B6AC-C4CDC62238D8}"/>
    <dgm:cxn modelId="{DDF1E593-06E8-8B41-A0D5-3E356EA43220}" type="presOf" srcId="{AC643EF7-3428-DF41-92E8-94610BCE35E9}" destId="{C09124EC-6558-A14B-91F7-95BB6A08F533}" srcOrd="0" destOrd="0" presId="urn:microsoft.com/office/officeart/2005/8/layout/process1"/>
    <dgm:cxn modelId="{324DF0A1-8A3A-7A45-BC58-8143994FB59B}" type="presOf" srcId="{7921352A-2D9A-D94B-BE37-80B42F1121C5}" destId="{AB158EB4-4141-1240-BC32-7FFFAA3C6DC5}" srcOrd="0" destOrd="0" presId="urn:microsoft.com/office/officeart/2005/8/layout/process1"/>
    <dgm:cxn modelId="{E6AC21B0-E12F-6943-90A9-2C61C1AA124C}" srcId="{7921352A-2D9A-D94B-BE37-80B42F1121C5}" destId="{44B35BA7-FA05-9244-91A8-10504C6C84EB}" srcOrd="1" destOrd="0" parTransId="{8A978EA1-FE50-514B-9AD8-85765326DC4E}" sibTransId="{AC643EF7-3428-DF41-92E8-94610BCE35E9}"/>
    <dgm:cxn modelId="{DAF9F5B2-FA60-7A44-815A-2ECF015C0CCC}" type="presOf" srcId="{AC643EF7-3428-DF41-92E8-94610BCE35E9}" destId="{262AF626-F7FD-D647-89CB-CE37663CB9E6}" srcOrd="1" destOrd="0" presId="urn:microsoft.com/office/officeart/2005/8/layout/process1"/>
    <dgm:cxn modelId="{64093DBF-92F4-544B-BA32-233E9126F9F5}" srcId="{7921352A-2D9A-D94B-BE37-80B42F1121C5}" destId="{2C99AFCA-DD6F-2846-A717-E25C1F3A5AC8}" srcOrd="0" destOrd="0" parTransId="{F61811D4-6716-5D4B-AEC4-1A542BD45332}" sibTransId="{AF6676A7-58F0-B64B-9CB5-7D4965ACDAEB}"/>
    <dgm:cxn modelId="{485F0DD0-F8D9-4749-AFDC-13D8AD4A1385}" type="presOf" srcId="{AF6676A7-58F0-B64B-9CB5-7D4965ACDAEB}" destId="{B072D42D-5FE7-374C-9FE3-2A63BB72FA59}" srcOrd="0" destOrd="0" presId="urn:microsoft.com/office/officeart/2005/8/layout/process1"/>
    <dgm:cxn modelId="{F598C3EE-D7D6-F143-B8F1-A25C0B22D510}" type="presOf" srcId="{2C99AFCA-DD6F-2846-A717-E25C1F3A5AC8}" destId="{3E756148-DE61-4D44-A84D-3B61641C4BD6}" srcOrd="0" destOrd="0" presId="urn:microsoft.com/office/officeart/2005/8/layout/process1"/>
    <dgm:cxn modelId="{261B8FFC-A945-6F4E-9A8D-69B02513B1D1}" type="presOf" srcId="{AF6676A7-58F0-B64B-9CB5-7D4965ACDAEB}" destId="{FECA007A-AD39-BA47-A1AF-15479DC8597A}" srcOrd="1" destOrd="0" presId="urn:microsoft.com/office/officeart/2005/8/layout/process1"/>
    <dgm:cxn modelId="{ED46A1D1-FEAA-2942-95D1-097EE8FD6450}" type="presParOf" srcId="{AB158EB4-4141-1240-BC32-7FFFAA3C6DC5}" destId="{3E756148-DE61-4D44-A84D-3B61641C4BD6}" srcOrd="0" destOrd="0" presId="urn:microsoft.com/office/officeart/2005/8/layout/process1"/>
    <dgm:cxn modelId="{A32EA9B1-57ED-E049-9426-19A69E7DA1F5}" type="presParOf" srcId="{AB158EB4-4141-1240-BC32-7FFFAA3C6DC5}" destId="{B072D42D-5FE7-374C-9FE3-2A63BB72FA59}" srcOrd="1" destOrd="0" presId="urn:microsoft.com/office/officeart/2005/8/layout/process1"/>
    <dgm:cxn modelId="{E5891176-9E38-3640-945E-1872665E0428}" type="presParOf" srcId="{B072D42D-5FE7-374C-9FE3-2A63BB72FA59}" destId="{FECA007A-AD39-BA47-A1AF-15479DC8597A}" srcOrd="0" destOrd="0" presId="urn:microsoft.com/office/officeart/2005/8/layout/process1"/>
    <dgm:cxn modelId="{E00B16A3-9D41-594B-ACCA-534631C4D881}" type="presParOf" srcId="{AB158EB4-4141-1240-BC32-7FFFAA3C6DC5}" destId="{41DF48C6-EAAF-E441-9815-8C5626D05C71}" srcOrd="2" destOrd="0" presId="urn:microsoft.com/office/officeart/2005/8/layout/process1"/>
    <dgm:cxn modelId="{2530155A-272D-8745-99E9-257154703670}" type="presParOf" srcId="{AB158EB4-4141-1240-BC32-7FFFAA3C6DC5}" destId="{C09124EC-6558-A14B-91F7-95BB6A08F533}" srcOrd="3" destOrd="0" presId="urn:microsoft.com/office/officeart/2005/8/layout/process1"/>
    <dgm:cxn modelId="{3C7B9058-A00F-4341-A874-7C2F6292E21A}" type="presParOf" srcId="{C09124EC-6558-A14B-91F7-95BB6A08F533}" destId="{262AF626-F7FD-D647-89CB-CE37663CB9E6}" srcOrd="0" destOrd="0" presId="urn:microsoft.com/office/officeart/2005/8/layout/process1"/>
    <dgm:cxn modelId="{7AD0B120-A22C-2045-BE80-C82A02F61FFA}" type="presParOf" srcId="{AB158EB4-4141-1240-BC32-7FFFAA3C6DC5}" destId="{113BCBEA-CB99-C949-BE1E-312472A278DA}"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21352A-2D9A-D94B-BE37-80B42F1121C5}" type="doc">
      <dgm:prSet loTypeId="urn:microsoft.com/office/officeart/2005/8/layout/process1" loCatId="" qsTypeId="urn:microsoft.com/office/officeart/2005/8/quickstyle/simple4" qsCatId="simple" csTypeId="urn:microsoft.com/office/officeart/2005/8/colors/accent1_2" csCatId="accent1" phldr="1"/>
      <dgm:spPr/>
    </dgm:pt>
    <dgm:pt modelId="{2C99AFCA-DD6F-2846-A717-E25C1F3A5AC8}">
      <dgm:prSet phldrT="[Text]"/>
      <dgm:spPr/>
      <dgm:t>
        <a:bodyPr/>
        <a:lstStyle/>
        <a:p>
          <a:r>
            <a:rPr lang="en-US" dirty="0">
              <a:solidFill>
                <a:schemeClr val="bg1"/>
              </a:solidFill>
              <a:latin typeface="Times New Roman" charset="0"/>
              <a:ea typeface="Times New Roman" charset="0"/>
              <a:cs typeface="Times New Roman" charset="0"/>
            </a:rPr>
            <a:t>reproduction </a:t>
          </a:r>
          <a:endParaRPr lang="en-US" dirty="0">
            <a:solidFill>
              <a:schemeClr val="bg1"/>
            </a:solidFill>
          </a:endParaRPr>
        </a:p>
      </dgm:t>
    </dgm:pt>
    <dgm:pt modelId="{F61811D4-6716-5D4B-AEC4-1A542BD45332}" type="parTrans" cxnId="{64093DBF-92F4-544B-BA32-233E9126F9F5}">
      <dgm:prSet/>
      <dgm:spPr/>
      <dgm:t>
        <a:bodyPr/>
        <a:lstStyle/>
        <a:p>
          <a:endParaRPr lang="en-US"/>
        </a:p>
      </dgm:t>
    </dgm:pt>
    <dgm:pt modelId="{AF6676A7-58F0-B64B-9CB5-7D4965ACDAEB}" type="sibTrans" cxnId="{64093DBF-92F4-544B-BA32-233E9126F9F5}">
      <dgm:prSet/>
      <dgm:spPr/>
      <dgm:t>
        <a:bodyPr/>
        <a:lstStyle/>
        <a:p>
          <a:endParaRPr lang="en-US"/>
        </a:p>
      </dgm:t>
    </dgm:pt>
    <dgm:pt modelId="{44B35BA7-FA05-9244-91A8-10504C6C84EB}">
      <dgm:prSet phldrT="[Text]"/>
      <dgm:spPr/>
      <dgm:t>
        <a:bodyPr/>
        <a:lstStyle/>
        <a:p>
          <a:r>
            <a:rPr lang="en-US" dirty="0">
              <a:solidFill>
                <a:schemeClr val="bg1"/>
              </a:solidFill>
              <a:latin typeface="Times New Roman" charset="0"/>
              <a:ea typeface="Times New Roman" charset="0"/>
              <a:cs typeface="Times New Roman" charset="0"/>
            </a:rPr>
            <a:t>Communication to the public</a:t>
          </a:r>
          <a:endParaRPr lang="en-US" dirty="0">
            <a:solidFill>
              <a:schemeClr val="bg1"/>
            </a:solidFill>
          </a:endParaRPr>
        </a:p>
      </dgm:t>
    </dgm:pt>
    <dgm:pt modelId="{8A978EA1-FE50-514B-9AD8-85765326DC4E}" type="parTrans" cxnId="{E6AC21B0-E12F-6943-90A9-2C61C1AA124C}">
      <dgm:prSet/>
      <dgm:spPr/>
      <dgm:t>
        <a:bodyPr/>
        <a:lstStyle/>
        <a:p>
          <a:endParaRPr lang="en-US"/>
        </a:p>
      </dgm:t>
    </dgm:pt>
    <dgm:pt modelId="{AC643EF7-3428-DF41-92E8-94610BCE35E9}" type="sibTrans" cxnId="{E6AC21B0-E12F-6943-90A9-2C61C1AA124C}">
      <dgm:prSet/>
      <dgm:spPr/>
      <dgm:t>
        <a:bodyPr/>
        <a:lstStyle/>
        <a:p>
          <a:endParaRPr lang="en-US"/>
        </a:p>
      </dgm:t>
    </dgm:pt>
    <dgm:pt modelId="{DEC01D2F-188B-3C49-8884-74F0664F8DA4}">
      <dgm:prSet phldrT="[Text]"/>
      <dgm:spPr/>
      <dgm:t>
        <a:bodyPr/>
        <a:lstStyle/>
        <a:p>
          <a:r>
            <a:rPr lang="en-US" dirty="0">
              <a:solidFill>
                <a:schemeClr val="bg1"/>
              </a:solidFill>
              <a:latin typeface="Times New Roman" charset="0"/>
              <a:ea typeface="Times New Roman" charset="0"/>
              <a:cs typeface="Times New Roman" charset="0"/>
            </a:rPr>
            <a:t>reproduction </a:t>
          </a:r>
          <a:endParaRPr lang="en-US" dirty="0"/>
        </a:p>
      </dgm:t>
    </dgm:pt>
    <dgm:pt modelId="{3F0B7D40-7DFA-3541-9895-8CC88440BB52}" type="parTrans" cxnId="{42753481-6CBD-DB43-BAE3-2B98AAF7B6C3}">
      <dgm:prSet/>
      <dgm:spPr/>
      <dgm:t>
        <a:bodyPr/>
        <a:lstStyle/>
        <a:p>
          <a:endParaRPr lang="en-US"/>
        </a:p>
      </dgm:t>
    </dgm:pt>
    <dgm:pt modelId="{6EB7BA47-41E3-3346-B6AC-C4CDC62238D8}" type="sibTrans" cxnId="{42753481-6CBD-DB43-BAE3-2B98AAF7B6C3}">
      <dgm:prSet/>
      <dgm:spPr/>
      <dgm:t>
        <a:bodyPr/>
        <a:lstStyle/>
        <a:p>
          <a:endParaRPr lang="en-US"/>
        </a:p>
      </dgm:t>
    </dgm:pt>
    <dgm:pt modelId="{AB158EB4-4141-1240-BC32-7FFFAA3C6DC5}" type="pres">
      <dgm:prSet presAssocID="{7921352A-2D9A-D94B-BE37-80B42F1121C5}" presName="Name0" presStyleCnt="0">
        <dgm:presLayoutVars>
          <dgm:dir/>
          <dgm:resizeHandles val="exact"/>
        </dgm:presLayoutVars>
      </dgm:prSet>
      <dgm:spPr/>
    </dgm:pt>
    <dgm:pt modelId="{3E756148-DE61-4D44-A84D-3B61641C4BD6}" type="pres">
      <dgm:prSet presAssocID="{2C99AFCA-DD6F-2846-A717-E25C1F3A5AC8}" presName="node" presStyleLbl="node1" presStyleIdx="0" presStyleCnt="3" custLinFactNeighborX="-837" custLinFactNeighborY="-1243">
        <dgm:presLayoutVars>
          <dgm:bulletEnabled val="1"/>
        </dgm:presLayoutVars>
      </dgm:prSet>
      <dgm:spPr/>
    </dgm:pt>
    <dgm:pt modelId="{B072D42D-5FE7-374C-9FE3-2A63BB72FA59}" type="pres">
      <dgm:prSet presAssocID="{AF6676A7-58F0-B64B-9CB5-7D4965ACDAEB}" presName="sibTrans" presStyleLbl="sibTrans2D1" presStyleIdx="0" presStyleCnt="2"/>
      <dgm:spPr/>
    </dgm:pt>
    <dgm:pt modelId="{FECA007A-AD39-BA47-A1AF-15479DC8597A}" type="pres">
      <dgm:prSet presAssocID="{AF6676A7-58F0-B64B-9CB5-7D4965ACDAEB}" presName="connectorText" presStyleLbl="sibTrans2D1" presStyleIdx="0" presStyleCnt="2"/>
      <dgm:spPr/>
    </dgm:pt>
    <dgm:pt modelId="{41DF48C6-EAAF-E441-9815-8C5626D05C71}" type="pres">
      <dgm:prSet presAssocID="{44B35BA7-FA05-9244-91A8-10504C6C84EB}" presName="node" presStyleLbl="node1" presStyleIdx="1" presStyleCnt="3" custLinFactNeighborX="-8665" custLinFactNeighborY="-1243">
        <dgm:presLayoutVars>
          <dgm:bulletEnabled val="1"/>
        </dgm:presLayoutVars>
      </dgm:prSet>
      <dgm:spPr/>
    </dgm:pt>
    <dgm:pt modelId="{C09124EC-6558-A14B-91F7-95BB6A08F533}" type="pres">
      <dgm:prSet presAssocID="{AC643EF7-3428-DF41-92E8-94610BCE35E9}" presName="sibTrans" presStyleLbl="sibTrans2D1" presStyleIdx="1" presStyleCnt="2"/>
      <dgm:spPr/>
    </dgm:pt>
    <dgm:pt modelId="{262AF626-F7FD-D647-89CB-CE37663CB9E6}" type="pres">
      <dgm:prSet presAssocID="{AC643EF7-3428-DF41-92E8-94610BCE35E9}" presName="connectorText" presStyleLbl="sibTrans2D1" presStyleIdx="1" presStyleCnt="2"/>
      <dgm:spPr/>
    </dgm:pt>
    <dgm:pt modelId="{113BCBEA-CB99-C949-BE1E-312472A278DA}" type="pres">
      <dgm:prSet presAssocID="{DEC01D2F-188B-3C49-8884-74F0664F8DA4}" presName="node" presStyleLbl="node1" presStyleIdx="2" presStyleCnt="3">
        <dgm:presLayoutVars>
          <dgm:bulletEnabled val="1"/>
        </dgm:presLayoutVars>
      </dgm:prSet>
      <dgm:spPr/>
    </dgm:pt>
  </dgm:ptLst>
  <dgm:cxnLst>
    <dgm:cxn modelId="{AE2C8701-FEC9-524E-B8DE-0F754E2B80BC}" type="presOf" srcId="{7921352A-2D9A-D94B-BE37-80B42F1121C5}" destId="{AB158EB4-4141-1240-BC32-7FFFAA3C6DC5}" srcOrd="0" destOrd="0" presId="urn:microsoft.com/office/officeart/2005/8/layout/process1"/>
    <dgm:cxn modelId="{5C838321-0B03-7C4B-947E-B6236D715A18}" type="presOf" srcId="{DEC01D2F-188B-3C49-8884-74F0664F8DA4}" destId="{113BCBEA-CB99-C949-BE1E-312472A278DA}" srcOrd="0" destOrd="0" presId="urn:microsoft.com/office/officeart/2005/8/layout/process1"/>
    <dgm:cxn modelId="{E1BA012A-28F2-BE46-87F4-E6C355DB417F}" type="presOf" srcId="{AC643EF7-3428-DF41-92E8-94610BCE35E9}" destId="{262AF626-F7FD-D647-89CB-CE37663CB9E6}" srcOrd="1" destOrd="0" presId="urn:microsoft.com/office/officeart/2005/8/layout/process1"/>
    <dgm:cxn modelId="{178F3453-B525-E946-9FFE-0824AC881A7B}" type="presOf" srcId="{44B35BA7-FA05-9244-91A8-10504C6C84EB}" destId="{41DF48C6-EAAF-E441-9815-8C5626D05C71}" srcOrd="0" destOrd="0" presId="urn:microsoft.com/office/officeart/2005/8/layout/process1"/>
    <dgm:cxn modelId="{8B62BF5B-46D0-5740-966F-CEB9DFC57D74}" type="presOf" srcId="{AF6676A7-58F0-B64B-9CB5-7D4965ACDAEB}" destId="{FECA007A-AD39-BA47-A1AF-15479DC8597A}" srcOrd="1" destOrd="0" presId="urn:microsoft.com/office/officeart/2005/8/layout/process1"/>
    <dgm:cxn modelId="{150C365E-6AA6-C94D-A067-BC8F5471F6AA}" type="presOf" srcId="{AC643EF7-3428-DF41-92E8-94610BCE35E9}" destId="{C09124EC-6558-A14B-91F7-95BB6A08F533}" srcOrd="0" destOrd="0" presId="urn:microsoft.com/office/officeart/2005/8/layout/process1"/>
    <dgm:cxn modelId="{42753481-6CBD-DB43-BAE3-2B98AAF7B6C3}" srcId="{7921352A-2D9A-D94B-BE37-80B42F1121C5}" destId="{DEC01D2F-188B-3C49-8884-74F0664F8DA4}" srcOrd="2" destOrd="0" parTransId="{3F0B7D40-7DFA-3541-9895-8CC88440BB52}" sibTransId="{6EB7BA47-41E3-3346-B6AC-C4CDC62238D8}"/>
    <dgm:cxn modelId="{F0090098-8098-FB4E-AA7C-3991F56D1C5D}" type="presOf" srcId="{2C99AFCA-DD6F-2846-A717-E25C1F3A5AC8}" destId="{3E756148-DE61-4D44-A84D-3B61641C4BD6}" srcOrd="0" destOrd="0" presId="urn:microsoft.com/office/officeart/2005/8/layout/process1"/>
    <dgm:cxn modelId="{E6AC21B0-E12F-6943-90A9-2C61C1AA124C}" srcId="{7921352A-2D9A-D94B-BE37-80B42F1121C5}" destId="{44B35BA7-FA05-9244-91A8-10504C6C84EB}" srcOrd="1" destOrd="0" parTransId="{8A978EA1-FE50-514B-9AD8-85765326DC4E}" sibTransId="{AC643EF7-3428-DF41-92E8-94610BCE35E9}"/>
    <dgm:cxn modelId="{64093DBF-92F4-544B-BA32-233E9126F9F5}" srcId="{7921352A-2D9A-D94B-BE37-80B42F1121C5}" destId="{2C99AFCA-DD6F-2846-A717-E25C1F3A5AC8}" srcOrd="0" destOrd="0" parTransId="{F61811D4-6716-5D4B-AEC4-1A542BD45332}" sibTransId="{AF6676A7-58F0-B64B-9CB5-7D4965ACDAEB}"/>
    <dgm:cxn modelId="{F9B975C0-140D-714F-9B86-1543AEEF5295}" type="presOf" srcId="{AF6676A7-58F0-B64B-9CB5-7D4965ACDAEB}" destId="{B072D42D-5FE7-374C-9FE3-2A63BB72FA59}" srcOrd="0" destOrd="0" presId="urn:microsoft.com/office/officeart/2005/8/layout/process1"/>
    <dgm:cxn modelId="{F1BCBD7F-B847-7742-8926-E1529DF207D1}" type="presParOf" srcId="{AB158EB4-4141-1240-BC32-7FFFAA3C6DC5}" destId="{3E756148-DE61-4D44-A84D-3B61641C4BD6}" srcOrd="0" destOrd="0" presId="urn:microsoft.com/office/officeart/2005/8/layout/process1"/>
    <dgm:cxn modelId="{7796EAF4-9574-544A-B8DA-9FF216ECCC36}" type="presParOf" srcId="{AB158EB4-4141-1240-BC32-7FFFAA3C6DC5}" destId="{B072D42D-5FE7-374C-9FE3-2A63BB72FA59}" srcOrd="1" destOrd="0" presId="urn:microsoft.com/office/officeart/2005/8/layout/process1"/>
    <dgm:cxn modelId="{4043251F-D74A-344B-A6C7-7747C483ADD7}" type="presParOf" srcId="{B072D42D-5FE7-374C-9FE3-2A63BB72FA59}" destId="{FECA007A-AD39-BA47-A1AF-15479DC8597A}" srcOrd="0" destOrd="0" presId="urn:microsoft.com/office/officeart/2005/8/layout/process1"/>
    <dgm:cxn modelId="{0A7926A3-B995-9348-B0E8-B43720F9BA66}" type="presParOf" srcId="{AB158EB4-4141-1240-BC32-7FFFAA3C6DC5}" destId="{41DF48C6-EAAF-E441-9815-8C5626D05C71}" srcOrd="2" destOrd="0" presId="urn:microsoft.com/office/officeart/2005/8/layout/process1"/>
    <dgm:cxn modelId="{87DE57B4-CCE4-9E41-96EF-329CC7BACCC4}" type="presParOf" srcId="{AB158EB4-4141-1240-BC32-7FFFAA3C6DC5}" destId="{C09124EC-6558-A14B-91F7-95BB6A08F533}" srcOrd="3" destOrd="0" presId="urn:microsoft.com/office/officeart/2005/8/layout/process1"/>
    <dgm:cxn modelId="{372CA4DD-AD2B-BD44-9BB7-9CCA4AC1D4E6}" type="presParOf" srcId="{C09124EC-6558-A14B-91F7-95BB6A08F533}" destId="{262AF626-F7FD-D647-89CB-CE37663CB9E6}" srcOrd="0" destOrd="0" presId="urn:microsoft.com/office/officeart/2005/8/layout/process1"/>
    <dgm:cxn modelId="{CEBAE420-5F40-234D-9287-469DFEB59B7F}" type="presParOf" srcId="{AB158EB4-4141-1240-BC32-7FFFAA3C6DC5}" destId="{113BCBEA-CB99-C949-BE1E-312472A278D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21352A-2D9A-D94B-BE37-80B42F1121C5}" type="doc">
      <dgm:prSet loTypeId="urn:microsoft.com/office/officeart/2005/8/layout/process1" loCatId="" qsTypeId="urn:microsoft.com/office/officeart/2005/8/quickstyle/simple4" qsCatId="simple" csTypeId="urn:microsoft.com/office/officeart/2005/8/colors/accent1_2" csCatId="accent1" phldr="1"/>
      <dgm:spPr/>
    </dgm:pt>
    <dgm:pt modelId="{2C99AFCA-DD6F-2846-A717-E25C1F3A5AC8}">
      <dgm:prSet phldrT="[Text]"/>
      <dgm:spPr/>
      <dgm:t>
        <a:bodyPr/>
        <a:lstStyle/>
        <a:p>
          <a:r>
            <a:rPr lang="en-US" dirty="0">
              <a:solidFill>
                <a:schemeClr val="bg1"/>
              </a:solidFill>
              <a:latin typeface="Times New Roman" charset="0"/>
              <a:ea typeface="Times New Roman" charset="0"/>
              <a:cs typeface="Times New Roman" charset="0"/>
            </a:rPr>
            <a:t>reproduction </a:t>
          </a:r>
          <a:endParaRPr lang="en-US" dirty="0"/>
        </a:p>
      </dgm:t>
    </dgm:pt>
    <dgm:pt modelId="{F61811D4-6716-5D4B-AEC4-1A542BD45332}" type="parTrans" cxnId="{64093DBF-92F4-544B-BA32-233E9126F9F5}">
      <dgm:prSet/>
      <dgm:spPr/>
      <dgm:t>
        <a:bodyPr/>
        <a:lstStyle/>
        <a:p>
          <a:endParaRPr lang="en-US"/>
        </a:p>
      </dgm:t>
    </dgm:pt>
    <dgm:pt modelId="{AF6676A7-58F0-B64B-9CB5-7D4965ACDAEB}" type="sibTrans" cxnId="{64093DBF-92F4-544B-BA32-233E9126F9F5}">
      <dgm:prSet/>
      <dgm:spPr/>
      <dgm:t>
        <a:bodyPr/>
        <a:lstStyle/>
        <a:p>
          <a:endParaRPr lang="en-US"/>
        </a:p>
      </dgm:t>
    </dgm:pt>
    <dgm:pt modelId="{44B35BA7-FA05-9244-91A8-10504C6C84EB}">
      <dgm:prSet phldrT="[Text]"/>
      <dgm:spPr/>
      <dgm:t>
        <a:bodyPr/>
        <a:lstStyle/>
        <a:p>
          <a:r>
            <a:rPr lang="en-US" dirty="0">
              <a:solidFill>
                <a:schemeClr val="bg1"/>
              </a:solidFill>
              <a:latin typeface="Times New Roman" charset="0"/>
              <a:ea typeface="Times New Roman" charset="0"/>
              <a:cs typeface="Times New Roman" charset="0"/>
            </a:rPr>
            <a:t>Communication to the public</a:t>
          </a:r>
          <a:endParaRPr lang="en-US" dirty="0"/>
        </a:p>
      </dgm:t>
    </dgm:pt>
    <dgm:pt modelId="{8A978EA1-FE50-514B-9AD8-85765326DC4E}" type="parTrans" cxnId="{E6AC21B0-E12F-6943-90A9-2C61C1AA124C}">
      <dgm:prSet/>
      <dgm:spPr/>
      <dgm:t>
        <a:bodyPr/>
        <a:lstStyle/>
        <a:p>
          <a:endParaRPr lang="en-US"/>
        </a:p>
      </dgm:t>
    </dgm:pt>
    <dgm:pt modelId="{AC643EF7-3428-DF41-92E8-94610BCE35E9}" type="sibTrans" cxnId="{E6AC21B0-E12F-6943-90A9-2C61C1AA124C}">
      <dgm:prSet/>
      <dgm:spPr/>
      <dgm:t>
        <a:bodyPr/>
        <a:lstStyle/>
        <a:p>
          <a:endParaRPr lang="en-US"/>
        </a:p>
      </dgm:t>
    </dgm:pt>
    <dgm:pt modelId="{DEC01D2F-188B-3C49-8884-74F0664F8DA4}">
      <dgm:prSet phldrT="[Text]"/>
      <dgm:spPr/>
      <dgm:t>
        <a:bodyPr/>
        <a:lstStyle/>
        <a:p>
          <a:r>
            <a:rPr lang="en-US" dirty="0">
              <a:solidFill>
                <a:schemeClr val="bg1"/>
              </a:solidFill>
              <a:latin typeface="Times New Roman" charset="0"/>
              <a:ea typeface="Times New Roman" charset="0"/>
              <a:cs typeface="Times New Roman" charset="0"/>
            </a:rPr>
            <a:t>reproduction </a:t>
          </a:r>
          <a:endParaRPr lang="en-US" dirty="0"/>
        </a:p>
      </dgm:t>
    </dgm:pt>
    <dgm:pt modelId="{3F0B7D40-7DFA-3541-9895-8CC88440BB52}" type="parTrans" cxnId="{42753481-6CBD-DB43-BAE3-2B98AAF7B6C3}">
      <dgm:prSet/>
      <dgm:spPr/>
      <dgm:t>
        <a:bodyPr/>
        <a:lstStyle/>
        <a:p>
          <a:endParaRPr lang="en-US"/>
        </a:p>
      </dgm:t>
    </dgm:pt>
    <dgm:pt modelId="{6EB7BA47-41E3-3346-B6AC-C4CDC62238D8}" type="sibTrans" cxnId="{42753481-6CBD-DB43-BAE3-2B98AAF7B6C3}">
      <dgm:prSet/>
      <dgm:spPr/>
      <dgm:t>
        <a:bodyPr/>
        <a:lstStyle/>
        <a:p>
          <a:endParaRPr lang="en-US"/>
        </a:p>
      </dgm:t>
    </dgm:pt>
    <dgm:pt modelId="{05C6949C-CDD9-3B4F-AEA4-2A9CA0395F87}">
      <dgm:prSet/>
      <dgm:spPr/>
      <dgm:t>
        <a:bodyPr/>
        <a:lstStyle/>
        <a:p>
          <a:endParaRPr lang="en-US"/>
        </a:p>
      </dgm:t>
    </dgm:pt>
    <dgm:pt modelId="{BBB9201F-AAE8-7342-8D07-F33069B903A2}" type="parTrans" cxnId="{8D99EB38-4B93-B446-B48E-914875AED95D}">
      <dgm:prSet/>
      <dgm:spPr/>
      <dgm:t>
        <a:bodyPr/>
        <a:lstStyle/>
        <a:p>
          <a:endParaRPr lang="en-US"/>
        </a:p>
      </dgm:t>
    </dgm:pt>
    <dgm:pt modelId="{2191D0B7-151D-3F4C-861E-109218FE8D8A}" type="sibTrans" cxnId="{8D99EB38-4B93-B446-B48E-914875AED95D}">
      <dgm:prSet/>
      <dgm:spPr/>
      <dgm:t>
        <a:bodyPr/>
        <a:lstStyle/>
        <a:p>
          <a:endParaRPr lang="en-US"/>
        </a:p>
      </dgm:t>
    </dgm:pt>
    <dgm:pt modelId="{AB158EB4-4141-1240-BC32-7FFFAA3C6DC5}" type="pres">
      <dgm:prSet presAssocID="{7921352A-2D9A-D94B-BE37-80B42F1121C5}" presName="Name0" presStyleCnt="0">
        <dgm:presLayoutVars>
          <dgm:dir/>
          <dgm:resizeHandles val="exact"/>
        </dgm:presLayoutVars>
      </dgm:prSet>
      <dgm:spPr/>
    </dgm:pt>
    <dgm:pt modelId="{3E756148-DE61-4D44-A84D-3B61641C4BD6}" type="pres">
      <dgm:prSet presAssocID="{2C99AFCA-DD6F-2846-A717-E25C1F3A5AC8}" presName="node" presStyleLbl="node1" presStyleIdx="0" presStyleCnt="4">
        <dgm:presLayoutVars>
          <dgm:bulletEnabled val="1"/>
        </dgm:presLayoutVars>
      </dgm:prSet>
      <dgm:spPr/>
    </dgm:pt>
    <dgm:pt modelId="{B072D42D-5FE7-374C-9FE3-2A63BB72FA59}" type="pres">
      <dgm:prSet presAssocID="{AF6676A7-58F0-B64B-9CB5-7D4965ACDAEB}" presName="sibTrans" presStyleLbl="sibTrans2D1" presStyleIdx="0" presStyleCnt="3"/>
      <dgm:spPr/>
    </dgm:pt>
    <dgm:pt modelId="{FECA007A-AD39-BA47-A1AF-15479DC8597A}" type="pres">
      <dgm:prSet presAssocID="{AF6676A7-58F0-B64B-9CB5-7D4965ACDAEB}" presName="connectorText" presStyleLbl="sibTrans2D1" presStyleIdx="0" presStyleCnt="3"/>
      <dgm:spPr/>
    </dgm:pt>
    <dgm:pt modelId="{41DF48C6-EAAF-E441-9815-8C5626D05C71}" type="pres">
      <dgm:prSet presAssocID="{44B35BA7-FA05-9244-91A8-10504C6C84EB}" presName="node" presStyleLbl="node1" presStyleIdx="1" presStyleCnt="4">
        <dgm:presLayoutVars>
          <dgm:bulletEnabled val="1"/>
        </dgm:presLayoutVars>
      </dgm:prSet>
      <dgm:spPr/>
    </dgm:pt>
    <dgm:pt modelId="{C09124EC-6558-A14B-91F7-95BB6A08F533}" type="pres">
      <dgm:prSet presAssocID="{AC643EF7-3428-DF41-92E8-94610BCE35E9}" presName="sibTrans" presStyleLbl="sibTrans2D1" presStyleIdx="1" presStyleCnt="3"/>
      <dgm:spPr/>
    </dgm:pt>
    <dgm:pt modelId="{262AF626-F7FD-D647-89CB-CE37663CB9E6}" type="pres">
      <dgm:prSet presAssocID="{AC643EF7-3428-DF41-92E8-94610BCE35E9}" presName="connectorText" presStyleLbl="sibTrans2D1" presStyleIdx="1" presStyleCnt="3"/>
      <dgm:spPr/>
    </dgm:pt>
    <dgm:pt modelId="{A052DB9D-2AF8-E442-8F93-763BF48955AF}" type="pres">
      <dgm:prSet presAssocID="{05C6949C-CDD9-3B4F-AEA4-2A9CA0395F87}" presName="node" presStyleLbl="node1" presStyleIdx="2" presStyleCnt="4">
        <dgm:presLayoutVars>
          <dgm:bulletEnabled val="1"/>
        </dgm:presLayoutVars>
      </dgm:prSet>
      <dgm:spPr/>
    </dgm:pt>
    <dgm:pt modelId="{F54DD0D1-D10A-954C-BE99-12EBFDE6543C}" type="pres">
      <dgm:prSet presAssocID="{2191D0B7-151D-3F4C-861E-109218FE8D8A}" presName="sibTrans" presStyleLbl="sibTrans2D1" presStyleIdx="2" presStyleCnt="3"/>
      <dgm:spPr/>
    </dgm:pt>
    <dgm:pt modelId="{32C26229-F87F-5542-8284-2320A4FC51A4}" type="pres">
      <dgm:prSet presAssocID="{2191D0B7-151D-3F4C-861E-109218FE8D8A}" presName="connectorText" presStyleLbl="sibTrans2D1" presStyleIdx="2" presStyleCnt="3"/>
      <dgm:spPr/>
    </dgm:pt>
    <dgm:pt modelId="{113BCBEA-CB99-C949-BE1E-312472A278DA}" type="pres">
      <dgm:prSet presAssocID="{DEC01D2F-188B-3C49-8884-74F0664F8DA4}" presName="node" presStyleLbl="node1" presStyleIdx="3" presStyleCnt="4">
        <dgm:presLayoutVars>
          <dgm:bulletEnabled val="1"/>
        </dgm:presLayoutVars>
      </dgm:prSet>
      <dgm:spPr/>
    </dgm:pt>
  </dgm:ptLst>
  <dgm:cxnLst>
    <dgm:cxn modelId="{AED9D503-A1DA-0947-885F-102D96691A66}" type="presOf" srcId="{2191D0B7-151D-3F4C-861E-109218FE8D8A}" destId="{F54DD0D1-D10A-954C-BE99-12EBFDE6543C}" srcOrd="0" destOrd="0" presId="urn:microsoft.com/office/officeart/2005/8/layout/process1"/>
    <dgm:cxn modelId="{8D99EB38-4B93-B446-B48E-914875AED95D}" srcId="{7921352A-2D9A-D94B-BE37-80B42F1121C5}" destId="{05C6949C-CDD9-3B4F-AEA4-2A9CA0395F87}" srcOrd="2" destOrd="0" parTransId="{BBB9201F-AAE8-7342-8D07-F33069B903A2}" sibTransId="{2191D0B7-151D-3F4C-861E-109218FE8D8A}"/>
    <dgm:cxn modelId="{FF12693E-4F25-0B4B-96FA-6EE954400FB9}" type="presOf" srcId="{AC643EF7-3428-DF41-92E8-94610BCE35E9}" destId="{262AF626-F7FD-D647-89CB-CE37663CB9E6}" srcOrd="1" destOrd="0" presId="urn:microsoft.com/office/officeart/2005/8/layout/process1"/>
    <dgm:cxn modelId="{346C3C47-7536-5C40-B42E-D22017CE97E8}" type="presOf" srcId="{AF6676A7-58F0-B64B-9CB5-7D4965ACDAEB}" destId="{FECA007A-AD39-BA47-A1AF-15479DC8597A}" srcOrd="1" destOrd="0" presId="urn:microsoft.com/office/officeart/2005/8/layout/process1"/>
    <dgm:cxn modelId="{9FDB3A54-ECDC-CF47-ABA7-6303CD323392}" type="presOf" srcId="{DEC01D2F-188B-3C49-8884-74F0664F8DA4}" destId="{113BCBEA-CB99-C949-BE1E-312472A278DA}" srcOrd="0" destOrd="0" presId="urn:microsoft.com/office/officeart/2005/8/layout/process1"/>
    <dgm:cxn modelId="{1284667C-0140-6C4E-BCBD-E4F8D38FD3F8}" type="presOf" srcId="{AC643EF7-3428-DF41-92E8-94610BCE35E9}" destId="{C09124EC-6558-A14B-91F7-95BB6A08F533}" srcOrd="0" destOrd="0" presId="urn:microsoft.com/office/officeart/2005/8/layout/process1"/>
    <dgm:cxn modelId="{42753481-6CBD-DB43-BAE3-2B98AAF7B6C3}" srcId="{7921352A-2D9A-D94B-BE37-80B42F1121C5}" destId="{DEC01D2F-188B-3C49-8884-74F0664F8DA4}" srcOrd="3" destOrd="0" parTransId="{3F0B7D40-7DFA-3541-9895-8CC88440BB52}" sibTransId="{6EB7BA47-41E3-3346-B6AC-C4CDC62238D8}"/>
    <dgm:cxn modelId="{01078E8B-C734-7C4E-9B04-351A9BD7911B}" type="presOf" srcId="{05C6949C-CDD9-3B4F-AEA4-2A9CA0395F87}" destId="{A052DB9D-2AF8-E442-8F93-763BF48955AF}" srcOrd="0" destOrd="0" presId="urn:microsoft.com/office/officeart/2005/8/layout/process1"/>
    <dgm:cxn modelId="{E6AC21B0-E12F-6943-90A9-2C61C1AA124C}" srcId="{7921352A-2D9A-D94B-BE37-80B42F1121C5}" destId="{44B35BA7-FA05-9244-91A8-10504C6C84EB}" srcOrd="1" destOrd="0" parTransId="{8A978EA1-FE50-514B-9AD8-85765326DC4E}" sibTransId="{AC643EF7-3428-DF41-92E8-94610BCE35E9}"/>
    <dgm:cxn modelId="{B208A6B1-D254-6343-8799-068E22EF556E}" type="presOf" srcId="{2C99AFCA-DD6F-2846-A717-E25C1F3A5AC8}" destId="{3E756148-DE61-4D44-A84D-3B61641C4BD6}" srcOrd="0" destOrd="0" presId="urn:microsoft.com/office/officeart/2005/8/layout/process1"/>
    <dgm:cxn modelId="{940CA7B1-7755-E14A-936E-FBC83001099B}" type="presOf" srcId="{7921352A-2D9A-D94B-BE37-80B42F1121C5}" destId="{AB158EB4-4141-1240-BC32-7FFFAA3C6DC5}" srcOrd="0" destOrd="0" presId="urn:microsoft.com/office/officeart/2005/8/layout/process1"/>
    <dgm:cxn modelId="{64093DBF-92F4-544B-BA32-233E9126F9F5}" srcId="{7921352A-2D9A-D94B-BE37-80B42F1121C5}" destId="{2C99AFCA-DD6F-2846-A717-E25C1F3A5AC8}" srcOrd="0" destOrd="0" parTransId="{F61811D4-6716-5D4B-AEC4-1A542BD45332}" sibTransId="{AF6676A7-58F0-B64B-9CB5-7D4965ACDAEB}"/>
    <dgm:cxn modelId="{52BBEDC3-95CE-2140-8EF5-695ECD08F359}" type="presOf" srcId="{AF6676A7-58F0-B64B-9CB5-7D4965ACDAEB}" destId="{B072D42D-5FE7-374C-9FE3-2A63BB72FA59}" srcOrd="0" destOrd="0" presId="urn:microsoft.com/office/officeart/2005/8/layout/process1"/>
    <dgm:cxn modelId="{A400C8DB-F0E5-A44F-9505-A681B47544CF}" type="presOf" srcId="{44B35BA7-FA05-9244-91A8-10504C6C84EB}" destId="{41DF48C6-EAAF-E441-9815-8C5626D05C71}" srcOrd="0" destOrd="0" presId="urn:microsoft.com/office/officeart/2005/8/layout/process1"/>
    <dgm:cxn modelId="{F71541ED-6A6F-734A-AD02-F8FB5C397C5C}" type="presOf" srcId="{2191D0B7-151D-3F4C-861E-109218FE8D8A}" destId="{32C26229-F87F-5542-8284-2320A4FC51A4}" srcOrd="1" destOrd="0" presId="urn:microsoft.com/office/officeart/2005/8/layout/process1"/>
    <dgm:cxn modelId="{5B976119-2482-C746-A1D7-8352E3BCC29C}" type="presParOf" srcId="{AB158EB4-4141-1240-BC32-7FFFAA3C6DC5}" destId="{3E756148-DE61-4D44-A84D-3B61641C4BD6}" srcOrd="0" destOrd="0" presId="urn:microsoft.com/office/officeart/2005/8/layout/process1"/>
    <dgm:cxn modelId="{0B3A2848-E969-7844-8A76-7C067EBAF898}" type="presParOf" srcId="{AB158EB4-4141-1240-BC32-7FFFAA3C6DC5}" destId="{B072D42D-5FE7-374C-9FE3-2A63BB72FA59}" srcOrd="1" destOrd="0" presId="urn:microsoft.com/office/officeart/2005/8/layout/process1"/>
    <dgm:cxn modelId="{45F9562B-2DB8-3D40-9DB6-39A1446C084A}" type="presParOf" srcId="{B072D42D-5FE7-374C-9FE3-2A63BB72FA59}" destId="{FECA007A-AD39-BA47-A1AF-15479DC8597A}" srcOrd="0" destOrd="0" presId="urn:microsoft.com/office/officeart/2005/8/layout/process1"/>
    <dgm:cxn modelId="{4592C117-1245-9C4E-BC7C-5B7E24195A35}" type="presParOf" srcId="{AB158EB4-4141-1240-BC32-7FFFAA3C6DC5}" destId="{41DF48C6-EAAF-E441-9815-8C5626D05C71}" srcOrd="2" destOrd="0" presId="urn:microsoft.com/office/officeart/2005/8/layout/process1"/>
    <dgm:cxn modelId="{F5471A4B-4FF8-A348-AD40-7CAF19CB2879}" type="presParOf" srcId="{AB158EB4-4141-1240-BC32-7FFFAA3C6DC5}" destId="{C09124EC-6558-A14B-91F7-95BB6A08F533}" srcOrd="3" destOrd="0" presId="urn:microsoft.com/office/officeart/2005/8/layout/process1"/>
    <dgm:cxn modelId="{E8D114B2-7076-A04E-96B4-73A5DA21A62F}" type="presParOf" srcId="{C09124EC-6558-A14B-91F7-95BB6A08F533}" destId="{262AF626-F7FD-D647-89CB-CE37663CB9E6}" srcOrd="0" destOrd="0" presId="urn:microsoft.com/office/officeart/2005/8/layout/process1"/>
    <dgm:cxn modelId="{8E7F2410-A52B-674C-910D-8CF8DBB890C4}" type="presParOf" srcId="{AB158EB4-4141-1240-BC32-7FFFAA3C6DC5}" destId="{A052DB9D-2AF8-E442-8F93-763BF48955AF}" srcOrd="4" destOrd="0" presId="urn:microsoft.com/office/officeart/2005/8/layout/process1"/>
    <dgm:cxn modelId="{94CE9121-0FCC-0943-865C-37EFD8DCFAB0}" type="presParOf" srcId="{AB158EB4-4141-1240-BC32-7FFFAA3C6DC5}" destId="{F54DD0D1-D10A-954C-BE99-12EBFDE6543C}" srcOrd="5" destOrd="0" presId="urn:microsoft.com/office/officeart/2005/8/layout/process1"/>
    <dgm:cxn modelId="{E8E043C3-ABB8-5E4E-9084-A402A497F915}" type="presParOf" srcId="{F54DD0D1-D10A-954C-BE99-12EBFDE6543C}" destId="{32C26229-F87F-5542-8284-2320A4FC51A4}" srcOrd="0" destOrd="0" presId="urn:microsoft.com/office/officeart/2005/8/layout/process1"/>
    <dgm:cxn modelId="{89627210-2E5C-B640-987B-247E3E064CD0}" type="presParOf" srcId="{AB158EB4-4141-1240-BC32-7FFFAA3C6DC5}" destId="{113BCBEA-CB99-C949-BE1E-312472A278DA}"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6258DD-5851-B44E-8089-3E20DA9F4FA4}" type="doc">
      <dgm:prSet loTypeId="urn:microsoft.com/office/officeart/2005/8/layout/process1" loCatId="" qsTypeId="urn:microsoft.com/office/officeart/2005/8/quickstyle/simple4" qsCatId="simple" csTypeId="urn:microsoft.com/office/officeart/2005/8/colors/accent1_2" csCatId="accent1" phldr="1"/>
      <dgm:spPr/>
    </dgm:pt>
    <dgm:pt modelId="{9B4017FC-1AD5-D343-B1FC-04CC279104CE}">
      <dgm:prSet phldrT="[Text]"/>
      <dgm:spPr/>
      <dgm:t>
        <a:bodyPr/>
        <a:lstStyle/>
        <a:p>
          <a:r>
            <a:rPr lang="en-US" dirty="0"/>
            <a:t>Uploading to a server</a:t>
          </a:r>
        </a:p>
      </dgm:t>
    </dgm:pt>
    <dgm:pt modelId="{0E511280-8BA9-3840-9C04-15EC6FCAB940}" type="parTrans" cxnId="{4F8A8686-7BCF-4B47-9C47-D5BA496345B0}">
      <dgm:prSet/>
      <dgm:spPr/>
      <dgm:t>
        <a:bodyPr/>
        <a:lstStyle/>
        <a:p>
          <a:endParaRPr lang="en-US"/>
        </a:p>
      </dgm:t>
    </dgm:pt>
    <dgm:pt modelId="{DF077CA4-3ED0-0E4B-BB0F-9C1130D679B3}" type="sibTrans" cxnId="{4F8A8686-7BCF-4B47-9C47-D5BA496345B0}">
      <dgm:prSet/>
      <dgm:spPr/>
      <dgm:t>
        <a:bodyPr/>
        <a:lstStyle/>
        <a:p>
          <a:endParaRPr lang="en-US"/>
        </a:p>
      </dgm:t>
    </dgm:pt>
    <dgm:pt modelId="{EECC1907-59DC-A24B-8004-8B6C5180BC8C}">
      <dgm:prSet phldrT="[Text]"/>
      <dgm:spPr/>
      <dgm:t>
        <a:bodyPr/>
        <a:lstStyle/>
        <a:p>
          <a:r>
            <a:rPr lang="en-US" dirty="0"/>
            <a:t>Website w/o</a:t>
          </a:r>
          <a:r>
            <a:rPr lang="en-US" baseline="0" dirty="0"/>
            <a:t> access restriction</a:t>
          </a:r>
          <a:endParaRPr lang="en-US" dirty="0"/>
        </a:p>
      </dgm:t>
    </dgm:pt>
    <dgm:pt modelId="{725F14EC-2B73-0446-91AD-0B71071AA386}" type="parTrans" cxnId="{26B19060-6D71-034D-8DA1-7FBA4B619DEC}">
      <dgm:prSet/>
      <dgm:spPr/>
      <dgm:t>
        <a:bodyPr/>
        <a:lstStyle/>
        <a:p>
          <a:endParaRPr lang="en-US"/>
        </a:p>
      </dgm:t>
    </dgm:pt>
    <dgm:pt modelId="{4B6BE5A0-3D3B-9A41-9D80-BE516180EF59}" type="sibTrans" cxnId="{26B19060-6D71-034D-8DA1-7FBA4B619DEC}">
      <dgm:prSet/>
      <dgm:spPr/>
      <dgm:t>
        <a:bodyPr/>
        <a:lstStyle/>
        <a:p>
          <a:endParaRPr lang="en-US"/>
        </a:p>
      </dgm:t>
    </dgm:pt>
    <dgm:pt modelId="{FAA348A1-342E-E143-8CE7-D87416331C6D}">
      <dgm:prSet phldrT="[Text]"/>
      <dgm:spPr/>
      <dgm:t>
        <a:bodyPr/>
        <a:lstStyle/>
        <a:p>
          <a:r>
            <a:rPr lang="en-US" dirty="0"/>
            <a:t>copies on the user’s computer made by an end-user in the course of viewing a website / Downloading</a:t>
          </a:r>
        </a:p>
      </dgm:t>
    </dgm:pt>
    <dgm:pt modelId="{E97A539D-535D-2544-BCD3-C76060F11A05}" type="parTrans" cxnId="{CB819CF2-4038-A248-961D-1BC15958756B}">
      <dgm:prSet/>
      <dgm:spPr/>
      <dgm:t>
        <a:bodyPr/>
        <a:lstStyle/>
        <a:p>
          <a:endParaRPr lang="en-US"/>
        </a:p>
      </dgm:t>
    </dgm:pt>
    <dgm:pt modelId="{3475CC79-20F0-704C-B814-E548692F8B89}" type="sibTrans" cxnId="{CB819CF2-4038-A248-961D-1BC15958756B}">
      <dgm:prSet/>
      <dgm:spPr/>
      <dgm:t>
        <a:bodyPr/>
        <a:lstStyle/>
        <a:p>
          <a:endParaRPr lang="en-US"/>
        </a:p>
      </dgm:t>
    </dgm:pt>
    <dgm:pt modelId="{07CE437F-FE42-BE42-8F97-F19F49C08D2F}">
      <dgm:prSet/>
      <dgm:spPr/>
      <dgm:t>
        <a:bodyPr/>
        <a:lstStyle/>
        <a:p>
          <a:r>
            <a:rPr lang="en-US" dirty="0"/>
            <a:t>Website with framing/</a:t>
          </a:r>
          <a:r>
            <a:rPr lang="en-US" dirty="0" err="1"/>
            <a:t>hotlinking</a:t>
          </a:r>
          <a:endParaRPr lang="en-US" dirty="0"/>
        </a:p>
      </dgm:t>
    </dgm:pt>
    <dgm:pt modelId="{1BE6BCBF-A270-2949-B1F9-8A25BB5FF5D4}" type="parTrans" cxnId="{4600FE1A-2293-AD4F-9394-C80A2FA5B394}">
      <dgm:prSet/>
      <dgm:spPr/>
      <dgm:t>
        <a:bodyPr/>
        <a:lstStyle/>
        <a:p>
          <a:endParaRPr lang="en-US"/>
        </a:p>
      </dgm:t>
    </dgm:pt>
    <dgm:pt modelId="{D0768DA1-35C6-3B49-AB9E-77381498C1F3}" type="sibTrans" cxnId="{4600FE1A-2293-AD4F-9394-C80A2FA5B394}">
      <dgm:prSet/>
      <dgm:spPr/>
      <dgm:t>
        <a:bodyPr/>
        <a:lstStyle/>
        <a:p>
          <a:endParaRPr lang="en-US"/>
        </a:p>
      </dgm:t>
    </dgm:pt>
    <dgm:pt modelId="{16375151-EDA8-474F-AD39-5891C0BB5D58}" type="pres">
      <dgm:prSet presAssocID="{4F6258DD-5851-B44E-8089-3E20DA9F4FA4}" presName="Name0" presStyleCnt="0">
        <dgm:presLayoutVars>
          <dgm:dir/>
          <dgm:resizeHandles val="exact"/>
        </dgm:presLayoutVars>
      </dgm:prSet>
      <dgm:spPr/>
    </dgm:pt>
    <dgm:pt modelId="{0CC0F10D-87D5-0240-AEDA-CCA4CB086419}" type="pres">
      <dgm:prSet presAssocID="{9B4017FC-1AD5-D343-B1FC-04CC279104CE}" presName="node" presStyleLbl="node1" presStyleIdx="0" presStyleCnt="4">
        <dgm:presLayoutVars>
          <dgm:bulletEnabled val="1"/>
        </dgm:presLayoutVars>
      </dgm:prSet>
      <dgm:spPr/>
    </dgm:pt>
    <dgm:pt modelId="{B71C24F4-0704-4D4E-9020-2FB21277F790}" type="pres">
      <dgm:prSet presAssocID="{DF077CA4-3ED0-0E4B-BB0F-9C1130D679B3}" presName="sibTrans" presStyleLbl="sibTrans2D1" presStyleIdx="0" presStyleCnt="3"/>
      <dgm:spPr/>
    </dgm:pt>
    <dgm:pt modelId="{47DF5B9E-EF13-DC4B-996D-E42CBC642AB2}" type="pres">
      <dgm:prSet presAssocID="{DF077CA4-3ED0-0E4B-BB0F-9C1130D679B3}" presName="connectorText" presStyleLbl="sibTrans2D1" presStyleIdx="0" presStyleCnt="3"/>
      <dgm:spPr/>
    </dgm:pt>
    <dgm:pt modelId="{83402E61-9E7A-1247-9CD3-39B0666A66F0}" type="pres">
      <dgm:prSet presAssocID="{EECC1907-59DC-A24B-8004-8B6C5180BC8C}" presName="node" presStyleLbl="node1" presStyleIdx="1" presStyleCnt="4">
        <dgm:presLayoutVars>
          <dgm:bulletEnabled val="1"/>
        </dgm:presLayoutVars>
      </dgm:prSet>
      <dgm:spPr/>
    </dgm:pt>
    <dgm:pt modelId="{F511CF91-0CC3-EE44-A0FE-675DA4B0672D}" type="pres">
      <dgm:prSet presAssocID="{4B6BE5A0-3D3B-9A41-9D80-BE516180EF59}" presName="sibTrans" presStyleLbl="sibTrans2D1" presStyleIdx="1" presStyleCnt="3"/>
      <dgm:spPr/>
    </dgm:pt>
    <dgm:pt modelId="{8F61E0FB-76A7-BB48-9AFC-8DB25F5ED27E}" type="pres">
      <dgm:prSet presAssocID="{4B6BE5A0-3D3B-9A41-9D80-BE516180EF59}" presName="connectorText" presStyleLbl="sibTrans2D1" presStyleIdx="1" presStyleCnt="3"/>
      <dgm:spPr/>
    </dgm:pt>
    <dgm:pt modelId="{F8862AC9-1AC1-F84A-9EDE-C2472AE8E082}" type="pres">
      <dgm:prSet presAssocID="{07CE437F-FE42-BE42-8F97-F19F49C08D2F}" presName="node" presStyleLbl="node1" presStyleIdx="2" presStyleCnt="4">
        <dgm:presLayoutVars>
          <dgm:bulletEnabled val="1"/>
        </dgm:presLayoutVars>
      </dgm:prSet>
      <dgm:spPr/>
    </dgm:pt>
    <dgm:pt modelId="{B4C36C94-9A19-2B4A-A0CC-414F663F03E5}" type="pres">
      <dgm:prSet presAssocID="{D0768DA1-35C6-3B49-AB9E-77381498C1F3}" presName="sibTrans" presStyleLbl="sibTrans2D1" presStyleIdx="2" presStyleCnt="3"/>
      <dgm:spPr/>
    </dgm:pt>
    <dgm:pt modelId="{317F7C20-48F6-9348-9F07-06050C6C7B2F}" type="pres">
      <dgm:prSet presAssocID="{D0768DA1-35C6-3B49-AB9E-77381498C1F3}" presName="connectorText" presStyleLbl="sibTrans2D1" presStyleIdx="2" presStyleCnt="3"/>
      <dgm:spPr/>
    </dgm:pt>
    <dgm:pt modelId="{559ABADD-83F0-8A46-8A9D-B890282D0BE7}" type="pres">
      <dgm:prSet presAssocID="{FAA348A1-342E-E143-8CE7-D87416331C6D}" presName="node" presStyleLbl="node1" presStyleIdx="3" presStyleCnt="4">
        <dgm:presLayoutVars>
          <dgm:bulletEnabled val="1"/>
        </dgm:presLayoutVars>
      </dgm:prSet>
      <dgm:spPr/>
    </dgm:pt>
  </dgm:ptLst>
  <dgm:cxnLst>
    <dgm:cxn modelId="{E2965811-FCC5-054A-9B90-A771EF3E1C51}" type="presOf" srcId="{D0768DA1-35C6-3B49-AB9E-77381498C1F3}" destId="{317F7C20-48F6-9348-9F07-06050C6C7B2F}" srcOrd="1" destOrd="0" presId="urn:microsoft.com/office/officeart/2005/8/layout/process1"/>
    <dgm:cxn modelId="{C657F618-2BDA-1C46-A218-A5DFF80AA861}" type="presOf" srcId="{DF077CA4-3ED0-0E4B-BB0F-9C1130D679B3}" destId="{47DF5B9E-EF13-DC4B-996D-E42CBC642AB2}" srcOrd="1" destOrd="0" presId="urn:microsoft.com/office/officeart/2005/8/layout/process1"/>
    <dgm:cxn modelId="{4600FE1A-2293-AD4F-9394-C80A2FA5B394}" srcId="{4F6258DD-5851-B44E-8089-3E20DA9F4FA4}" destId="{07CE437F-FE42-BE42-8F97-F19F49C08D2F}" srcOrd="2" destOrd="0" parTransId="{1BE6BCBF-A270-2949-B1F9-8A25BB5FF5D4}" sibTransId="{D0768DA1-35C6-3B49-AB9E-77381498C1F3}"/>
    <dgm:cxn modelId="{72FDC039-87E1-3E45-80EF-BB421601D52C}" type="presOf" srcId="{07CE437F-FE42-BE42-8F97-F19F49C08D2F}" destId="{F8862AC9-1AC1-F84A-9EDE-C2472AE8E082}" srcOrd="0" destOrd="0" presId="urn:microsoft.com/office/officeart/2005/8/layout/process1"/>
    <dgm:cxn modelId="{A19B6E59-89C1-7A43-BEF8-345F52B53062}" type="presOf" srcId="{FAA348A1-342E-E143-8CE7-D87416331C6D}" destId="{559ABADD-83F0-8A46-8A9D-B890282D0BE7}" srcOrd="0" destOrd="0" presId="urn:microsoft.com/office/officeart/2005/8/layout/process1"/>
    <dgm:cxn modelId="{26B19060-6D71-034D-8DA1-7FBA4B619DEC}" srcId="{4F6258DD-5851-B44E-8089-3E20DA9F4FA4}" destId="{EECC1907-59DC-A24B-8004-8B6C5180BC8C}" srcOrd="1" destOrd="0" parTransId="{725F14EC-2B73-0446-91AD-0B71071AA386}" sibTransId="{4B6BE5A0-3D3B-9A41-9D80-BE516180EF59}"/>
    <dgm:cxn modelId="{DD758880-B0BE-5849-BD32-5C676F9283A0}" type="presOf" srcId="{4B6BE5A0-3D3B-9A41-9D80-BE516180EF59}" destId="{8F61E0FB-76A7-BB48-9AFC-8DB25F5ED27E}" srcOrd="1" destOrd="0" presId="urn:microsoft.com/office/officeart/2005/8/layout/process1"/>
    <dgm:cxn modelId="{4F8A8686-7BCF-4B47-9C47-D5BA496345B0}" srcId="{4F6258DD-5851-B44E-8089-3E20DA9F4FA4}" destId="{9B4017FC-1AD5-D343-B1FC-04CC279104CE}" srcOrd="0" destOrd="0" parTransId="{0E511280-8BA9-3840-9C04-15EC6FCAB940}" sibTransId="{DF077CA4-3ED0-0E4B-BB0F-9C1130D679B3}"/>
    <dgm:cxn modelId="{12E5128C-326A-4940-A40E-1461D0F9B0DA}" type="presOf" srcId="{D0768DA1-35C6-3B49-AB9E-77381498C1F3}" destId="{B4C36C94-9A19-2B4A-A0CC-414F663F03E5}" srcOrd="0" destOrd="0" presId="urn:microsoft.com/office/officeart/2005/8/layout/process1"/>
    <dgm:cxn modelId="{98BB729C-803A-CC4E-9362-3DC33B306EEE}" type="presOf" srcId="{9B4017FC-1AD5-D343-B1FC-04CC279104CE}" destId="{0CC0F10D-87D5-0240-AEDA-CCA4CB086419}" srcOrd="0" destOrd="0" presId="urn:microsoft.com/office/officeart/2005/8/layout/process1"/>
    <dgm:cxn modelId="{986360A5-D26C-8946-B231-6649962DA9AC}" type="presOf" srcId="{DF077CA4-3ED0-0E4B-BB0F-9C1130D679B3}" destId="{B71C24F4-0704-4D4E-9020-2FB21277F790}" srcOrd="0" destOrd="0" presId="urn:microsoft.com/office/officeart/2005/8/layout/process1"/>
    <dgm:cxn modelId="{0CE798A5-1EF4-8A47-B0EF-FFF9B606FBFF}" type="presOf" srcId="{EECC1907-59DC-A24B-8004-8B6C5180BC8C}" destId="{83402E61-9E7A-1247-9CD3-39B0666A66F0}" srcOrd="0" destOrd="0" presId="urn:microsoft.com/office/officeart/2005/8/layout/process1"/>
    <dgm:cxn modelId="{E36AC8D4-7FA8-EB4A-B80B-F448BB271684}" type="presOf" srcId="{4F6258DD-5851-B44E-8089-3E20DA9F4FA4}" destId="{16375151-EDA8-474F-AD39-5891C0BB5D58}" srcOrd="0" destOrd="0" presId="urn:microsoft.com/office/officeart/2005/8/layout/process1"/>
    <dgm:cxn modelId="{7E5D11D7-96CB-364B-8AB3-FAE17CBC09EE}" type="presOf" srcId="{4B6BE5A0-3D3B-9A41-9D80-BE516180EF59}" destId="{F511CF91-0CC3-EE44-A0FE-675DA4B0672D}" srcOrd="0" destOrd="0" presId="urn:microsoft.com/office/officeart/2005/8/layout/process1"/>
    <dgm:cxn modelId="{CB819CF2-4038-A248-961D-1BC15958756B}" srcId="{4F6258DD-5851-B44E-8089-3E20DA9F4FA4}" destId="{FAA348A1-342E-E143-8CE7-D87416331C6D}" srcOrd="3" destOrd="0" parTransId="{E97A539D-535D-2544-BCD3-C76060F11A05}" sibTransId="{3475CC79-20F0-704C-B814-E548692F8B89}"/>
    <dgm:cxn modelId="{455175B5-99DC-3643-9D98-B3FFBB4BF133}" type="presParOf" srcId="{16375151-EDA8-474F-AD39-5891C0BB5D58}" destId="{0CC0F10D-87D5-0240-AEDA-CCA4CB086419}" srcOrd="0" destOrd="0" presId="urn:microsoft.com/office/officeart/2005/8/layout/process1"/>
    <dgm:cxn modelId="{D8CAAF6E-8BA6-174E-8B59-4B5AD1CEFFBC}" type="presParOf" srcId="{16375151-EDA8-474F-AD39-5891C0BB5D58}" destId="{B71C24F4-0704-4D4E-9020-2FB21277F790}" srcOrd="1" destOrd="0" presId="urn:microsoft.com/office/officeart/2005/8/layout/process1"/>
    <dgm:cxn modelId="{CAF8D0A9-1318-8C4E-A7A2-9B934DDAA623}" type="presParOf" srcId="{B71C24F4-0704-4D4E-9020-2FB21277F790}" destId="{47DF5B9E-EF13-DC4B-996D-E42CBC642AB2}" srcOrd="0" destOrd="0" presId="urn:microsoft.com/office/officeart/2005/8/layout/process1"/>
    <dgm:cxn modelId="{2143E5DB-BFF4-5C47-BED9-36D4C9C1C31B}" type="presParOf" srcId="{16375151-EDA8-474F-AD39-5891C0BB5D58}" destId="{83402E61-9E7A-1247-9CD3-39B0666A66F0}" srcOrd="2" destOrd="0" presId="urn:microsoft.com/office/officeart/2005/8/layout/process1"/>
    <dgm:cxn modelId="{60115258-C0C3-684A-AEC9-46414713217C}" type="presParOf" srcId="{16375151-EDA8-474F-AD39-5891C0BB5D58}" destId="{F511CF91-0CC3-EE44-A0FE-675DA4B0672D}" srcOrd="3" destOrd="0" presId="urn:microsoft.com/office/officeart/2005/8/layout/process1"/>
    <dgm:cxn modelId="{B5BB86A1-305C-2C4E-9171-4059EA1F55DF}" type="presParOf" srcId="{F511CF91-0CC3-EE44-A0FE-675DA4B0672D}" destId="{8F61E0FB-76A7-BB48-9AFC-8DB25F5ED27E}" srcOrd="0" destOrd="0" presId="urn:microsoft.com/office/officeart/2005/8/layout/process1"/>
    <dgm:cxn modelId="{7CC17BD7-4EB4-C44C-9682-097B62FBB4D8}" type="presParOf" srcId="{16375151-EDA8-474F-AD39-5891C0BB5D58}" destId="{F8862AC9-1AC1-F84A-9EDE-C2472AE8E082}" srcOrd="4" destOrd="0" presId="urn:microsoft.com/office/officeart/2005/8/layout/process1"/>
    <dgm:cxn modelId="{4DA267E9-3793-6643-949E-E2567ABE0789}" type="presParOf" srcId="{16375151-EDA8-474F-AD39-5891C0BB5D58}" destId="{B4C36C94-9A19-2B4A-A0CC-414F663F03E5}" srcOrd="5" destOrd="0" presId="urn:microsoft.com/office/officeart/2005/8/layout/process1"/>
    <dgm:cxn modelId="{E1C8B993-A5AC-BB4C-B262-4021D6A353EF}" type="presParOf" srcId="{B4C36C94-9A19-2B4A-A0CC-414F663F03E5}" destId="{317F7C20-48F6-9348-9F07-06050C6C7B2F}" srcOrd="0" destOrd="0" presId="urn:microsoft.com/office/officeart/2005/8/layout/process1"/>
    <dgm:cxn modelId="{82EC7D15-75F1-6342-A014-B275E21336C3}" type="presParOf" srcId="{16375151-EDA8-474F-AD39-5891C0BB5D58}" destId="{559ABADD-83F0-8A46-8A9D-B890282D0BE7}"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178EF3-6CEC-274C-8D70-F0D3E9DCABB7}" type="doc">
      <dgm:prSet loTypeId="urn:microsoft.com/office/officeart/2005/8/layout/process1" loCatId="" qsTypeId="urn:microsoft.com/office/officeart/2005/8/quickstyle/simple4" qsCatId="simple" csTypeId="urn:microsoft.com/office/officeart/2005/8/colors/accent1_2" csCatId="accent1" phldr="1"/>
      <dgm:spPr/>
    </dgm:pt>
    <dgm:pt modelId="{162997DD-F0B4-064A-9B84-E9CBE6B27DE4}">
      <dgm:prSet phldrT="[Text]"/>
      <dgm:spPr>
        <a:gradFill rotWithShape="0">
          <a:gsLst>
            <a:gs pos="26000">
              <a:schemeClr val="accent1">
                <a:hueOff val="0"/>
                <a:satOff val="0"/>
                <a:lumOff val="0"/>
                <a:alphaOff val="0"/>
                <a:satMod val="103000"/>
                <a:lumMod val="102000"/>
                <a:tint val="94000"/>
              </a:schemeClr>
            </a:gs>
            <a:gs pos="17000">
              <a:schemeClr val="accent1">
                <a:hueOff val="0"/>
                <a:satOff val="0"/>
                <a:lumOff val="0"/>
                <a:alphaOff val="0"/>
                <a:satMod val="110000"/>
                <a:lumMod val="100000"/>
                <a:shade val="100000"/>
              </a:schemeClr>
            </a:gs>
            <a:gs pos="88000">
              <a:schemeClr val="accent6">
                <a:lumMod val="40000"/>
                <a:lumOff val="60000"/>
              </a:schemeClr>
            </a:gs>
            <a:gs pos="45000">
              <a:schemeClr val="accent6">
                <a:lumMod val="40000"/>
                <a:lumOff val="60000"/>
              </a:schemeClr>
            </a:gs>
          </a:gsLst>
          <a:lin ang="5400000" scaled="0"/>
        </a:gradFill>
        <a:effectLst>
          <a:outerShdw blurRad="711200" dist="533400" dir="5400000" sx="18000" sy="18000" algn="ctr" rotWithShape="0">
            <a:srgbClr val="000000">
              <a:alpha val="84000"/>
            </a:srgbClr>
          </a:outerShdw>
        </a:effectLst>
      </dgm:spPr>
      <dgm:t>
        <a:bodyPr/>
        <a:lstStyle/>
        <a:p>
          <a:r>
            <a:rPr lang="ru-RU" dirty="0">
              <a:solidFill>
                <a:schemeClr val="bg1"/>
              </a:solidFill>
            </a:rPr>
            <a:t>-</a:t>
          </a:r>
          <a:r>
            <a:rPr lang="en-US" dirty="0">
              <a:solidFill>
                <a:schemeClr val="bg1"/>
              </a:solidFill>
            </a:rPr>
            <a:t>''-''- with restrictions (for</a:t>
          </a:r>
          <a:r>
            <a:rPr lang="en-US" baseline="0" dirty="0">
              <a:solidFill>
                <a:schemeClr val="bg1"/>
              </a:solidFill>
            </a:rPr>
            <a:t> example </a:t>
          </a:r>
          <a:r>
            <a:rPr lang="en-US" b="1" dirty="0" err="1">
              <a:solidFill>
                <a:schemeClr val="bg1"/>
              </a:solidFill>
            </a:rPr>
            <a:t>subscribtion</a:t>
          </a:r>
          <a:r>
            <a:rPr lang="en-US" dirty="0">
              <a:solidFill>
                <a:schemeClr val="tx1"/>
              </a:solidFill>
            </a:rPr>
            <a:t>)</a:t>
          </a:r>
        </a:p>
      </dgm:t>
    </dgm:pt>
    <dgm:pt modelId="{584AB7D3-2813-D843-BDD6-536A19B3A0D9}" type="parTrans" cxnId="{3B0771A0-3ED1-8B42-B4C1-FF162738800E}">
      <dgm:prSet/>
      <dgm:spPr/>
      <dgm:t>
        <a:bodyPr/>
        <a:lstStyle/>
        <a:p>
          <a:endParaRPr lang="en-US"/>
        </a:p>
      </dgm:t>
    </dgm:pt>
    <dgm:pt modelId="{35517D57-DECC-0E4D-8F85-0EE4163CBA5C}" type="sibTrans" cxnId="{3B0771A0-3ED1-8B42-B4C1-FF162738800E}">
      <dgm:prSet/>
      <dgm:spPr/>
      <dgm:t>
        <a:bodyPr/>
        <a:lstStyle/>
        <a:p>
          <a:endParaRPr lang="en-US"/>
        </a:p>
      </dgm:t>
    </dgm:pt>
    <dgm:pt modelId="{17FC0054-1B8B-B248-87BC-0919509F831D}">
      <dgm:prSet phldrT="[Text]"/>
      <dgm:spPr>
        <a:gradFill rotWithShape="0">
          <a:gsLst>
            <a:gs pos="10000">
              <a:schemeClr val="accent6">
                <a:lumMod val="40000"/>
                <a:lumOff val="60000"/>
              </a:schemeClr>
            </a:gs>
            <a:gs pos="92000">
              <a:schemeClr val="accent1">
                <a:hueOff val="0"/>
                <a:satOff val="0"/>
                <a:lumOff val="0"/>
                <a:alphaOff val="0"/>
                <a:satMod val="110000"/>
                <a:lumMod val="100000"/>
                <a:shade val="100000"/>
              </a:schemeClr>
            </a:gs>
            <a:gs pos="54000">
              <a:schemeClr val="accent1">
                <a:hueOff val="0"/>
                <a:satOff val="0"/>
                <a:lumOff val="0"/>
                <a:alphaOff val="0"/>
                <a:lumMod val="99000"/>
                <a:satMod val="120000"/>
                <a:shade val="78000"/>
              </a:schemeClr>
            </a:gs>
          </a:gsLst>
        </a:gradFill>
      </dgm:spPr>
      <dgm:t>
        <a:bodyPr/>
        <a:lstStyle/>
        <a:p>
          <a:r>
            <a:rPr lang="en-US" dirty="0"/>
            <a:t>Website with framing/</a:t>
          </a:r>
          <a:r>
            <a:rPr lang="en-US"/>
            <a:t>hotlinking</a:t>
          </a:r>
          <a:endParaRPr lang="en-US" dirty="0"/>
        </a:p>
      </dgm:t>
    </dgm:pt>
    <dgm:pt modelId="{46EC8BD6-4FB8-FA4E-8919-CC223DE7380A}" type="parTrans" cxnId="{98C91EF2-5D15-DA4C-A48C-CDD28C6A6B58}">
      <dgm:prSet/>
      <dgm:spPr/>
      <dgm:t>
        <a:bodyPr/>
        <a:lstStyle/>
        <a:p>
          <a:endParaRPr lang="en-US"/>
        </a:p>
      </dgm:t>
    </dgm:pt>
    <dgm:pt modelId="{30803E04-22DF-0F40-A5E6-C52155889763}" type="sibTrans" cxnId="{98C91EF2-5D15-DA4C-A48C-CDD28C6A6B58}">
      <dgm:prSet/>
      <dgm:spPr/>
      <dgm:t>
        <a:bodyPr/>
        <a:lstStyle/>
        <a:p>
          <a:endParaRPr lang="en-US"/>
        </a:p>
      </dgm:t>
    </dgm:pt>
    <dgm:pt modelId="{9A9B96DA-EFF1-6744-9E67-C73FEC1211DC}" type="pres">
      <dgm:prSet presAssocID="{D5178EF3-6CEC-274C-8D70-F0D3E9DCABB7}" presName="Name0" presStyleCnt="0">
        <dgm:presLayoutVars>
          <dgm:dir/>
          <dgm:resizeHandles val="exact"/>
        </dgm:presLayoutVars>
      </dgm:prSet>
      <dgm:spPr/>
    </dgm:pt>
    <dgm:pt modelId="{58FD72FF-93D7-C34D-B862-274DF569034A}" type="pres">
      <dgm:prSet presAssocID="{162997DD-F0B4-064A-9B84-E9CBE6B27DE4}" presName="node" presStyleLbl="node1" presStyleIdx="0" presStyleCnt="2">
        <dgm:presLayoutVars>
          <dgm:bulletEnabled val="1"/>
        </dgm:presLayoutVars>
      </dgm:prSet>
      <dgm:spPr/>
    </dgm:pt>
    <dgm:pt modelId="{BB484EDE-59C9-944B-8973-014A4A8B9FDD}" type="pres">
      <dgm:prSet presAssocID="{35517D57-DECC-0E4D-8F85-0EE4163CBA5C}" presName="sibTrans" presStyleLbl="sibTrans2D1" presStyleIdx="0" presStyleCnt="1"/>
      <dgm:spPr/>
    </dgm:pt>
    <dgm:pt modelId="{B79BC9FA-1858-5A47-8889-2BBA79117F21}" type="pres">
      <dgm:prSet presAssocID="{35517D57-DECC-0E4D-8F85-0EE4163CBA5C}" presName="connectorText" presStyleLbl="sibTrans2D1" presStyleIdx="0" presStyleCnt="1"/>
      <dgm:spPr/>
    </dgm:pt>
    <dgm:pt modelId="{E6D852D5-EC91-3E40-A30E-1685A6838E68}" type="pres">
      <dgm:prSet presAssocID="{17FC0054-1B8B-B248-87BC-0919509F831D}" presName="node" presStyleLbl="node1" presStyleIdx="1" presStyleCnt="2">
        <dgm:presLayoutVars>
          <dgm:bulletEnabled val="1"/>
        </dgm:presLayoutVars>
      </dgm:prSet>
      <dgm:spPr/>
    </dgm:pt>
  </dgm:ptLst>
  <dgm:cxnLst>
    <dgm:cxn modelId="{968B9504-5CC3-FB4A-ABF9-77CC8EE0DCE3}" type="presOf" srcId="{162997DD-F0B4-064A-9B84-E9CBE6B27DE4}" destId="{58FD72FF-93D7-C34D-B862-274DF569034A}" srcOrd="0" destOrd="0" presId="urn:microsoft.com/office/officeart/2005/8/layout/process1"/>
    <dgm:cxn modelId="{732FF040-C726-F442-A069-E2918A22BA95}" type="presOf" srcId="{D5178EF3-6CEC-274C-8D70-F0D3E9DCABB7}" destId="{9A9B96DA-EFF1-6744-9E67-C73FEC1211DC}" srcOrd="0" destOrd="0" presId="urn:microsoft.com/office/officeart/2005/8/layout/process1"/>
    <dgm:cxn modelId="{2C102888-0939-F348-9CF1-3BE94A796E71}" type="presOf" srcId="{17FC0054-1B8B-B248-87BC-0919509F831D}" destId="{E6D852D5-EC91-3E40-A30E-1685A6838E68}" srcOrd="0" destOrd="0" presId="urn:microsoft.com/office/officeart/2005/8/layout/process1"/>
    <dgm:cxn modelId="{2FF78E88-FB01-8640-8571-B3D33C394A7B}" type="presOf" srcId="{35517D57-DECC-0E4D-8F85-0EE4163CBA5C}" destId="{B79BC9FA-1858-5A47-8889-2BBA79117F21}" srcOrd="1" destOrd="0" presId="urn:microsoft.com/office/officeart/2005/8/layout/process1"/>
    <dgm:cxn modelId="{DE42AA9D-1835-9F4B-94FB-FD2DB4A23BEF}" type="presOf" srcId="{35517D57-DECC-0E4D-8F85-0EE4163CBA5C}" destId="{BB484EDE-59C9-944B-8973-014A4A8B9FDD}" srcOrd="0" destOrd="0" presId="urn:microsoft.com/office/officeart/2005/8/layout/process1"/>
    <dgm:cxn modelId="{3B0771A0-3ED1-8B42-B4C1-FF162738800E}" srcId="{D5178EF3-6CEC-274C-8D70-F0D3E9DCABB7}" destId="{162997DD-F0B4-064A-9B84-E9CBE6B27DE4}" srcOrd="0" destOrd="0" parTransId="{584AB7D3-2813-D843-BDD6-536A19B3A0D9}" sibTransId="{35517D57-DECC-0E4D-8F85-0EE4163CBA5C}"/>
    <dgm:cxn modelId="{98C91EF2-5D15-DA4C-A48C-CDD28C6A6B58}" srcId="{D5178EF3-6CEC-274C-8D70-F0D3E9DCABB7}" destId="{17FC0054-1B8B-B248-87BC-0919509F831D}" srcOrd="1" destOrd="0" parTransId="{46EC8BD6-4FB8-FA4E-8919-CC223DE7380A}" sibTransId="{30803E04-22DF-0F40-A5E6-C52155889763}"/>
    <dgm:cxn modelId="{8665AECD-B153-FF49-833F-7A9DC4569774}" type="presParOf" srcId="{9A9B96DA-EFF1-6744-9E67-C73FEC1211DC}" destId="{58FD72FF-93D7-C34D-B862-274DF569034A}" srcOrd="0" destOrd="0" presId="urn:microsoft.com/office/officeart/2005/8/layout/process1"/>
    <dgm:cxn modelId="{A4C7FA47-B4FB-FB45-B836-3DBED8164239}" type="presParOf" srcId="{9A9B96DA-EFF1-6744-9E67-C73FEC1211DC}" destId="{BB484EDE-59C9-944B-8973-014A4A8B9FDD}" srcOrd="1" destOrd="0" presId="urn:microsoft.com/office/officeart/2005/8/layout/process1"/>
    <dgm:cxn modelId="{9A07F2C8-81C5-7546-BA3A-78333517AE8E}" type="presParOf" srcId="{BB484EDE-59C9-944B-8973-014A4A8B9FDD}" destId="{B79BC9FA-1858-5A47-8889-2BBA79117F21}" srcOrd="0" destOrd="0" presId="urn:microsoft.com/office/officeart/2005/8/layout/process1"/>
    <dgm:cxn modelId="{48691041-078F-8B41-926E-055C235508A0}" type="presParOf" srcId="{9A9B96DA-EFF1-6744-9E67-C73FEC1211DC}" destId="{E6D852D5-EC91-3E40-A30E-1685A6838E68}" srcOrd="2"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6258DD-5851-B44E-8089-3E20DA9F4FA4}" type="doc">
      <dgm:prSet loTypeId="urn:microsoft.com/office/officeart/2005/8/layout/process1" loCatId="" qsTypeId="urn:microsoft.com/office/officeart/2005/8/quickstyle/simple4" qsCatId="simple" csTypeId="urn:microsoft.com/office/officeart/2005/8/colors/accent1_2" csCatId="accent1" phldr="1"/>
      <dgm:spPr/>
    </dgm:pt>
    <dgm:pt modelId="{9B4017FC-1AD5-D343-B1FC-04CC279104CE}">
      <dgm:prSet phldrT="[Text]"/>
      <dgm:spPr/>
      <dgm:t>
        <a:bodyPr/>
        <a:lstStyle/>
        <a:p>
          <a:r>
            <a:rPr lang="en-US" dirty="0"/>
            <a:t>Uploading to a server</a:t>
          </a:r>
        </a:p>
      </dgm:t>
    </dgm:pt>
    <dgm:pt modelId="{0E511280-8BA9-3840-9C04-15EC6FCAB940}" type="parTrans" cxnId="{4F8A8686-7BCF-4B47-9C47-D5BA496345B0}">
      <dgm:prSet/>
      <dgm:spPr/>
      <dgm:t>
        <a:bodyPr/>
        <a:lstStyle/>
        <a:p>
          <a:endParaRPr lang="en-US"/>
        </a:p>
      </dgm:t>
    </dgm:pt>
    <dgm:pt modelId="{DF077CA4-3ED0-0E4B-BB0F-9C1130D679B3}" type="sibTrans" cxnId="{4F8A8686-7BCF-4B47-9C47-D5BA496345B0}">
      <dgm:prSet/>
      <dgm:spPr/>
      <dgm:t>
        <a:bodyPr/>
        <a:lstStyle/>
        <a:p>
          <a:endParaRPr lang="en-US"/>
        </a:p>
      </dgm:t>
    </dgm:pt>
    <dgm:pt modelId="{EECC1907-59DC-A24B-8004-8B6C5180BC8C}">
      <dgm:prSet phldrT="[Text]"/>
      <dgm:spPr/>
      <dgm:t>
        <a:bodyPr/>
        <a:lstStyle/>
        <a:p>
          <a:r>
            <a:rPr lang="en-US" dirty="0"/>
            <a:t>Internet</a:t>
          </a:r>
        </a:p>
      </dgm:t>
    </dgm:pt>
    <dgm:pt modelId="{725F14EC-2B73-0446-91AD-0B71071AA386}" type="parTrans" cxnId="{26B19060-6D71-034D-8DA1-7FBA4B619DEC}">
      <dgm:prSet/>
      <dgm:spPr/>
      <dgm:t>
        <a:bodyPr/>
        <a:lstStyle/>
        <a:p>
          <a:endParaRPr lang="en-US"/>
        </a:p>
      </dgm:t>
    </dgm:pt>
    <dgm:pt modelId="{4B6BE5A0-3D3B-9A41-9D80-BE516180EF59}" type="sibTrans" cxnId="{26B19060-6D71-034D-8DA1-7FBA4B619DEC}">
      <dgm:prSet/>
      <dgm:spPr/>
      <dgm:t>
        <a:bodyPr/>
        <a:lstStyle/>
        <a:p>
          <a:endParaRPr lang="en-US"/>
        </a:p>
      </dgm:t>
    </dgm:pt>
    <dgm:pt modelId="{C08F27B3-F503-0643-9047-038C7CD8BD73}">
      <dgm:prSet/>
      <dgm:spPr/>
      <dgm:t>
        <a:bodyPr/>
        <a:lstStyle/>
        <a:p>
          <a:r>
            <a:rPr lang="en-US" dirty="0"/>
            <a:t>copies on the user’s computer made by an end-user in the course of viewing a website / Downloading</a:t>
          </a:r>
        </a:p>
      </dgm:t>
    </dgm:pt>
    <dgm:pt modelId="{FC34004B-0BC9-8C4D-8C77-693637B81110}" type="parTrans" cxnId="{D3D4FA41-576C-0B47-90A8-7E28F3657C8E}">
      <dgm:prSet/>
      <dgm:spPr/>
      <dgm:t>
        <a:bodyPr/>
        <a:lstStyle/>
        <a:p>
          <a:endParaRPr lang="en-US"/>
        </a:p>
      </dgm:t>
    </dgm:pt>
    <dgm:pt modelId="{C0D0C517-B0F5-8946-9CCF-58071E65F7BA}" type="sibTrans" cxnId="{D3D4FA41-576C-0B47-90A8-7E28F3657C8E}">
      <dgm:prSet/>
      <dgm:spPr/>
      <dgm:t>
        <a:bodyPr/>
        <a:lstStyle/>
        <a:p>
          <a:endParaRPr lang="en-US"/>
        </a:p>
      </dgm:t>
    </dgm:pt>
    <dgm:pt modelId="{16375151-EDA8-474F-AD39-5891C0BB5D58}" type="pres">
      <dgm:prSet presAssocID="{4F6258DD-5851-B44E-8089-3E20DA9F4FA4}" presName="Name0" presStyleCnt="0">
        <dgm:presLayoutVars>
          <dgm:dir/>
          <dgm:resizeHandles val="exact"/>
        </dgm:presLayoutVars>
      </dgm:prSet>
      <dgm:spPr/>
    </dgm:pt>
    <dgm:pt modelId="{0CC0F10D-87D5-0240-AEDA-CCA4CB086419}" type="pres">
      <dgm:prSet presAssocID="{9B4017FC-1AD5-D343-B1FC-04CC279104CE}" presName="node" presStyleLbl="node1" presStyleIdx="0" presStyleCnt="3" custLinFactNeighborX="-30576" custLinFactNeighborY="5294">
        <dgm:presLayoutVars>
          <dgm:bulletEnabled val="1"/>
        </dgm:presLayoutVars>
      </dgm:prSet>
      <dgm:spPr/>
    </dgm:pt>
    <dgm:pt modelId="{B71C24F4-0704-4D4E-9020-2FB21277F790}" type="pres">
      <dgm:prSet presAssocID="{DF077CA4-3ED0-0E4B-BB0F-9C1130D679B3}" presName="sibTrans" presStyleLbl="sibTrans2D1" presStyleIdx="0" presStyleCnt="2"/>
      <dgm:spPr/>
    </dgm:pt>
    <dgm:pt modelId="{47DF5B9E-EF13-DC4B-996D-E42CBC642AB2}" type="pres">
      <dgm:prSet presAssocID="{DF077CA4-3ED0-0E4B-BB0F-9C1130D679B3}" presName="connectorText" presStyleLbl="sibTrans2D1" presStyleIdx="0" presStyleCnt="2"/>
      <dgm:spPr/>
    </dgm:pt>
    <dgm:pt modelId="{83402E61-9E7A-1247-9CD3-39B0666A66F0}" type="pres">
      <dgm:prSet presAssocID="{EECC1907-59DC-A24B-8004-8B6C5180BC8C}" presName="node" presStyleLbl="node1" presStyleIdx="1" presStyleCnt="3">
        <dgm:presLayoutVars>
          <dgm:bulletEnabled val="1"/>
        </dgm:presLayoutVars>
      </dgm:prSet>
      <dgm:spPr/>
    </dgm:pt>
    <dgm:pt modelId="{F511CF91-0CC3-EE44-A0FE-675DA4B0672D}" type="pres">
      <dgm:prSet presAssocID="{4B6BE5A0-3D3B-9A41-9D80-BE516180EF59}" presName="sibTrans" presStyleLbl="sibTrans2D1" presStyleIdx="1" presStyleCnt="2"/>
      <dgm:spPr/>
    </dgm:pt>
    <dgm:pt modelId="{8F61E0FB-76A7-BB48-9AFC-8DB25F5ED27E}" type="pres">
      <dgm:prSet presAssocID="{4B6BE5A0-3D3B-9A41-9D80-BE516180EF59}" presName="connectorText" presStyleLbl="sibTrans2D1" presStyleIdx="1" presStyleCnt="2"/>
      <dgm:spPr/>
    </dgm:pt>
    <dgm:pt modelId="{5A7CDB8D-47D5-334A-8608-60A913E72C65}" type="pres">
      <dgm:prSet presAssocID="{C08F27B3-F503-0643-9047-038C7CD8BD73}" presName="node" presStyleLbl="node1" presStyleIdx="2" presStyleCnt="3" custLinFactNeighborX="-394" custLinFactNeighborY="-1260">
        <dgm:presLayoutVars>
          <dgm:bulletEnabled val="1"/>
        </dgm:presLayoutVars>
      </dgm:prSet>
      <dgm:spPr/>
    </dgm:pt>
  </dgm:ptLst>
  <dgm:cxnLst>
    <dgm:cxn modelId="{30D5C40F-636F-7546-891F-54DD20DA7209}" type="presOf" srcId="{4B6BE5A0-3D3B-9A41-9D80-BE516180EF59}" destId="{8F61E0FB-76A7-BB48-9AFC-8DB25F5ED27E}" srcOrd="1" destOrd="0" presId="urn:microsoft.com/office/officeart/2005/8/layout/process1"/>
    <dgm:cxn modelId="{386B3430-FE24-C34F-8F73-FDBDAF42C5F6}" type="presOf" srcId="{4B6BE5A0-3D3B-9A41-9D80-BE516180EF59}" destId="{F511CF91-0CC3-EE44-A0FE-675DA4B0672D}" srcOrd="0" destOrd="0" presId="urn:microsoft.com/office/officeart/2005/8/layout/process1"/>
    <dgm:cxn modelId="{D3D4FA41-576C-0B47-90A8-7E28F3657C8E}" srcId="{4F6258DD-5851-B44E-8089-3E20DA9F4FA4}" destId="{C08F27B3-F503-0643-9047-038C7CD8BD73}" srcOrd="2" destOrd="0" parTransId="{FC34004B-0BC9-8C4D-8C77-693637B81110}" sibTransId="{C0D0C517-B0F5-8946-9CCF-58071E65F7BA}"/>
    <dgm:cxn modelId="{D9D99648-F68E-AC46-8569-924B0829966E}" type="presOf" srcId="{4F6258DD-5851-B44E-8089-3E20DA9F4FA4}" destId="{16375151-EDA8-474F-AD39-5891C0BB5D58}" srcOrd="0" destOrd="0" presId="urn:microsoft.com/office/officeart/2005/8/layout/process1"/>
    <dgm:cxn modelId="{9EE28F60-87EB-224D-A2D3-749FABA8EF35}" type="presOf" srcId="{C08F27B3-F503-0643-9047-038C7CD8BD73}" destId="{5A7CDB8D-47D5-334A-8608-60A913E72C65}" srcOrd="0" destOrd="0" presId="urn:microsoft.com/office/officeart/2005/8/layout/process1"/>
    <dgm:cxn modelId="{26B19060-6D71-034D-8DA1-7FBA4B619DEC}" srcId="{4F6258DD-5851-B44E-8089-3E20DA9F4FA4}" destId="{EECC1907-59DC-A24B-8004-8B6C5180BC8C}" srcOrd="1" destOrd="0" parTransId="{725F14EC-2B73-0446-91AD-0B71071AA386}" sibTransId="{4B6BE5A0-3D3B-9A41-9D80-BE516180EF59}"/>
    <dgm:cxn modelId="{F19C3270-2A65-4F49-956F-271054BC90F1}" type="presOf" srcId="{DF077CA4-3ED0-0E4B-BB0F-9C1130D679B3}" destId="{B71C24F4-0704-4D4E-9020-2FB21277F790}" srcOrd="0" destOrd="0" presId="urn:microsoft.com/office/officeart/2005/8/layout/process1"/>
    <dgm:cxn modelId="{5259B280-6438-A14A-B007-3A8B2D30BB7C}" type="presOf" srcId="{9B4017FC-1AD5-D343-B1FC-04CC279104CE}" destId="{0CC0F10D-87D5-0240-AEDA-CCA4CB086419}" srcOrd="0" destOrd="0" presId="urn:microsoft.com/office/officeart/2005/8/layout/process1"/>
    <dgm:cxn modelId="{4F8A8686-7BCF-4B47-9C47-D5BA496345B0}" srcId="{4F6258DD-5851-B44E-8089-3E20DA9F4FA4}" destId="{9B4017FC-1AD5-D343-B1FC-04CC279104CE}" srcOrd="0" destOrd="0" parTransId="{0E511280-8BA9-3840-9C04-15EC6FCAB940}" sibTransId="{DF077CA4-3ED0-0E4B-BB0F-9C1130D679B3}"/>
    <dgm:cxn modelId="{209EC5BD-2144-A748-BE7C-C625E4478CB1}" type="presOf" srcId="{DF077CA4-3ED0-0E4B-BB0F-9C1130D679B3}" destId="{47DF5B9E-EF13-DC4B-996D-E42CBC642AB2}" srcOrd="1" destOrd="0" presId="urn:microsoft.com/office/officeart/2005/8/layout/process1"/>
    <dgm:cxn modelId="{E91490DF-2BD1-DC4B-B894-99EC7500C717}" type="presOf" srcId="{EECC1907-59DC-A24B-8004-8B6C5180BC8C}" destId="{83402E61-9E7A-1247-9CD3-39B0666A66F0}" srcOrd="0" destOrd="0" presId="urn:microsoft.com/office/officeart/2005/8/layout/process1"/>
    <dgm:cxn modelId="{6D64A788-4242-ED44-8ECE-09D5D0634D23}" type="presParOf" srcId="{16375151-EDA8-474F-AD39-5891C0BB5D58}" destId="{0CC0F10D-87D5-0240-AEDA-CCA4CB086419}" srcOrd="0" destOrd="0" presId="urn:microsoft.com/office/officeart/2005/8/layout/process1"/>
    <dgm:cxn modelId="{AA396AA0-252D-4F47-9550-6A57BCB7E6FD}" type="presParOf" srcId="{16375151-EDA8-474F-AD39-5891C0BB5D58}" destId="{B71C24F4-0704-4D4E-9020-2FB21277F790}" srcOrd="1" destOrd="0" presId="urn:microsoft.com/office/officeart/2005/8/layout/process1"/>
    <dgm:cxn modelId="{AD6055C6-AC6C-C847-A3F1-29554D27A4F9}" type="presParOf" srcId="{B71C24F4-0704-4D4E-9020-2FB21277F790}" destId="{47DF5B9E-EF13-DC4B-996D-E42CBC642AB2}" srcOrd="0" destOrd="0" presId="urn:microsoft.com/office/officeart/2005/8/layout/process1"/>
    <dgm:cxn modelId="{FB2F941C-8C31-A540-A4AD-9285F9B68BBB}" type="presParOf" srcId="{16375151-EDA8-474F-AD39-5891C0BB5D58}" destId="{83402E61-9E7A-1247-9CD3-39B0666A66F0}" srcOrd="2" destOrd="0" presId="urn:microsoft.com/office/officeart/2005/8/layout/process1"/>
    <dgm:cxn modelId="{60EFC679-E674-5847-8202-93D68EF0DEDE}" type="presParOf" srcId="{16375151-EDA8-474F-AD39-5891C0BB5D58}" destId="{F511CF91-0CC3-EE44-A0FE-675DA4B0672D}" srcOrd="3" destOrd="0" presId="urn:microsoft.com/office/officeart/2005/8/layout/process1"/>
    <dgm:cxn modelId="{6D21D086-07E3-2C4A-A0CC-DB099A75ECA5}" type="presParOf" srcId="{F511CF91-0CC3-EE44-A0FE-675DA4B0672D}" destId="{8F61E0FB-76A7-BB48-9AFC-8DB25F5ED27E}" srcOrd="0" destOrd="0" presId="urn:microsoft.com/office/officeart/2005/8/layout/process1"/>
    <dgm:cxn modelId="{2DD4B124-58A6-EA46-A073-CC7E051E2044}" type="presParOf" srcId="{16375151-EDA8-474F-AD39-5891C0BB5D58}" destId="{5A7CDB8D-47D5-334A-8608-60A913E72C6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921352A-2D9A-D94B-BE37-80B42F1121C5}" type="doc">
      <dgm:prSet loTypeId="urn:microsoft.com/office/officeart/2005/8/layout/process1" loCatId="" qsTypeId="urn:microsoft.com/office/officeart/2005/8/quickstyle/simple4" qsCatId="simple" csTypeId="urn:microsoft.com/office/officeart/2005/8/colors/accent1_2" csCatId="accent1" phldr="1"/>
      <dgm:spPr/>
    </dgm:pt>
    <dgm:pt modelId="{2C99AFCA-DD6F-2846-A717-E25C1F3A5AC8}">
      <dgm:prSet phldrT="[Text]"/>
      <dgm:spPr/>
      <dgm:t>
        <a:bodyPr/>
        <a:lstStyle/>
        <a:p>
          <a:r>
            <a:rPr lang="en-US" dirty="0">
              <a:solidFill>
                <a:schemeClr val="bg1"/>
              </a:solidFill>
              <a:latin typeface="Times New Roman" charset="0"/>
              <a:ea typeface="Times New Roman" charset="0"/>
              <a:cs typeface="Times New Roman" charset="0"/>
            </a:rPr>
            <a:t>reproduction </a:t>
          </a:r>
          <a:endParaRPr lang="en-US" dirty="0">
            <a:solidFill>
              <a:schemeClr val="bg1"/>
            </a:solidFill>
          </a:endParaRPr>
        </a:p>
      </dgm:t>
    </dgm:pt>
    <dgm:pt modelId="{F61811D4-6716-5D4B-AEC4-1A542BD45332}" type="parTrans" cxnId="{64093DBF-92F4-544B-BA32-233E9126F9F5}">
      <dgm:prSet/>
      <dgm:spPr/>
      <dgm:t>
        <a:bodyPr/>
        <a:lstStyle/>
        <a:p>
          <a:endParaRPr lang="en-US"/>
        </a:p>
      </dgm:t>
    </dgm:pt>
    <dgm:pt modelId="{AF6676A7-58F0-B64B-9CB5-7D4965ACDAEB}" type="sibTrans" cxnId="{64093DBF-92F4-544B-BA32-233E9126F9F5}">
      <dgm:prSet/>
      <dgm:spPr/>
      <dgm:t>
        <a:bodyPr/>
        <a:lstStyle/>
        <a:p>
          <a:endParaRPr lang="en-US"/>
        </a:p>
      </dgm:t>
    </dgm:pt>
    <dgm:pt modelId="{44B35BA7-FA05-9244-91A8-10504C6C84EB}">
      <dgm:prSet phldrT="[Text]"/>
      <dgm:spPr/>
      <dgm:t>
        <a:bodyPr/>
        <a:lstStyle/>
        <a:p>
          <a:r>
            <a:rPr lang="en-US" dirty="0">
              <a:solidFill>
                <a:schemeClr val="bg1"/>
              </a:solidFill>
              <a:latin typeface="Times New Roman" charset="0"/>
              <a:ea typeface="Times New Roman" charset="0"/>
              <a:cs typeface="Times New Roman" charset="0"/>
            </a:rPr>
            <a:t>Communication to the public</a:t>
          </a:r>
          <a:endParaRPr lang="en-US" dirty="0">
            <a:solidFill>
              <a:schemeClr val="bg1"/>
            </a:solidFill>
          </a:endParaRPr>
        </a:p>
      </dgm:t>
    </dgm:pt>
    <dgm:pt modelId="{8A978EA1-FE50-514B-9AD8-85765326DC4E}" type="parTrans" cxnId="{E6AC21B0-E12F-6943-90A9-2C61C1AA124C}">
      <dgm:prSet/>
      <dgm:spPr/>
      <dgm:t>
        <a:bodyPr/>
        <a:lstStyle/>
        <a:p>
          <a:endParaRPr lang="en-US"/>
        </a:p>
      </dgm:t>
    </dgm:pt>
    <dgm:pt modelId="{AC643EF7-3428-DF41-92E8-94610BCE35E9}" type="sibTrans" cxnId="{E6AC21B0-E12F-6943-90A9-2C61C1AA124C}">
      <dgm:prSet/>
      <dgm:spPr/>
      <dgm:t>
        <a:bodyPr/>
        <a:lstStyle/>
        <a:p>
          <a:endParaRPr lang="en-US"/>
        </a:p>
      </dgm:t>
    </dgm:pt>
    <dgm:pt modelId="{DEC01D2F-188B-3C49-8884-74F0664F8DA4}">
      <dgm:prSet phldrT="[Text]"/>
      <dgm:spPr/>
      <dgm:t>
        <a:bodyPr/>
        <a:lstStyle/>
        <a:p>
          <a:r>
            <a:rPr lang="en-US" dirty="0">
              <a:solidFill>
                <a:schemeClr val="bg1"/>
              </a:solidFill>
              <a:latin typeface="Times New Roman" charset="0"/>
              <a:ea typeface="Times New Roman" charset="0"/>
              <a:cs typeface="Times New Roman" charset="0"/>
            </a:rPr>
            <a:t>reproduction </a:t>
          </a:r>
          <a:endParaRPr lang="en-US" dirty="0"/>
        </a:p>
      </dgm:t>
    </dgm:pt>
    <dgm:pt modelId="{3F0B7D40-7DFA-3541-9895-8CC88440BB52}" type="parTrans" cxnId="{42753481-6CBD-DB43-BAE3-2B98AAF7B6C3}">
      <dgm:prSet/>
      <dgm:spPr/>
      <dgm:t>
        <a:bodyPr/>
        <a:lstStyle/>
        <a:p>
          <a:endParaRPr lang="en-US"/>
        </a:p>
      </dgm:t>
    </dgm:pt>
    <dgm:pt modelId="{6EB7BA47-41E3-3346-B6AC-C4CDC62238D8}" type="sibTrans" cxnId="{42753481-6CBD-DB43-BAE3-2B98AAF7B6C3}">
      <dgm:prSet/>
      <dgm:spPr/>
      <dgm:t>
        <a:bodyPr/>
        <a:lstStyle/>
        <a:p>
          <a:endParaRPr lang="en-US"/>
        </a:p>
      </dgm:t>
    </dgm:pt>
    <dgm:pt modelId="{AB158EB4-4141-1240-BC32-7FFFAA3C6DC5}" type="pres">
      <dgm:prSet presAssocID="{7921352A-2D9A-D94B-BE37-80B42F1121C5}" presName="Name0" presStyleCnt="0">
        <dgm:presLayoutVars>
          <dgm:dir/>
          <dgm:resizeHandles val="exact"/>
        </dgm:presLayoutVars>
      </dgm:prSet>
      <dgm:spPr/>
    </dgm:pt>
    <dgm:pt modelId="{3E756148-DE61-4D44-A84D-3B61641C4BD6}" type="pres">
      <dgm:prSet presAssocID="{2C99AFCA-DD6F-2846-A717-E25C1F3A5AC8}" presName="node" presStyleLbl="node1" presStyleIdx="0" presStyleCnt="3" custLinFactNeighborX="-837" custLinFactNeighborY="-1243">
        <dgm:presLayoutVars>
          <dgm:bulletEnabled val="1"/>
        </dgm:presLayoutVars>
      </dgm:prSet>
      <dgm:spPr/>
    </dgm:pt>
    <dgm:pt modelId="{B072D42D-5FE7-374C-9FE3-2A63BB72FA59}" type="pres">
      <dgm:prSet presAssocID="{AF6676A7-58F0-B64B-9CB5-7D4965ACDAEB}" presName="sibTrans" presStyleLbl="sibTrans2D1" presStyleIdx="0" presStyleCnt="2"/>
      <dgm:spPr/>
    </dgm:pt>
    <dgm:pt modelId="{FECA007A-AD39-BA47-A1AF-15479DC8597A}" type="pres">
      <dgm:prSet presAssocID="{AF6676A7-58F0-B64B-9CB5-7D4965ACDAEB}" presName="connectorText" presStyleLbl="sibTrans2D1" presStyleIdx="0" presStyleCnt="2"/>
      <dgm:spPr/>
    </dgm:pt>
    <dgm:pt modelId="{41DF48C6-EAAF-E441-9815-8C5626D05C71}" type="pres">
      <dgm:prSet presAssocID="{44B35BA7-FA05-9244-91A8-10504C6C84EB}" presName="node" presStyleLbl="node1" presStyleIdx="1" presStyleCnt="3" custLinFactNeighborX="-8665" custLinFactNeighborY="-1243">
        <dgm:presLayoutVars>
          <dgm:bulletEnabled val="1"/>
        </dgm:presLayoutVars>
      </dgm:prSet>
      <dgm:spPr/>
    </dgm:pt>
    <dgm:pt modelId="{C09124EC-6558-A14B-91F7-95BB6A08F533}" type="pres">
      <dgm:prSet presAssocID="{AC643EF7-3428-DF41-92E8-94610BCE35E9}" presName="sibTrans" presStyleLbl="sibTrans2D1" presStyleIdx="1" presStyleCnt="2"/>
      <dgm:spPr/>
    </dgm:pt>
    <dgm:pt modelId="{262AF626-F7FD-D647-89CB-CE37663CB9E6}" type="pres">
      <dgm:prSet presAssocID="{AC643EF7-3428-DF41-92E8-94610BCE35E9}" presName="connectorText" presStyleLbl="sibTrans2D1" presStyleIdx="1" presStyleCnt="2"/>
      <dgm:spPr/>
    </dgm:pt>
    <dgm:pt modelId="{113BCBEA-CB99-C949-BE1E-312472A278DA}" type="pres">
      <dgm:prSet presAssocID="{DEC01D2F-188B-3C49-8884-74F0664F8DA4}" presName="node" presStyleLbl="node1" presStyleIdx="2" presStyleCnt="3">
        <dgm:presLayoutVars>
          <dgm:bulletEnabled val="1"/>
        </dgm:presLayoutVars>
      </dgm:prSet>
      <dgm:spPr/>
    </dgm:pt>
  </dgm:ptLst>
  <dgm:cxnLst>
    <dgm:cxn modelId="{EC708905-46BC-1A4E-A781-C9FE1D000DE3}" type="presOf" srcId="{DEC01D2F-188B-3C49-8884-74F0664F8DA4}" destId="{113BCBEA-CB99-C949-BE1E-312472A278DA}" srcOrd="0" destOrd="0" presId="urn:microsoft.com/office/officeart/2005/8/layout/process1"/>
    <dgm:cxn modelId="{13E05413-753C-8C42-B9CF-DA569C173983}" type="presOf" srcId="{AC643EF7-3428-DF41-92E8-94610BCE35E9}" destId="{C09124EC-6558-A14B-91F7-95BB6A08F533}" srcOrd="0" destOrd="0" presId="urn:microsoft.com/office/officeart/2005/8/layout/process1"/>
    <dgm:cxn modelId="{BCD90D56-5063-3B4A-AB22-A2D429FE3EB9}" type="presOf" srcId="{AF6676A7-58F0-B64B-9CB5-7D4965ACDAEB}" destId="{B072D42D-5FE7-374C-9FE3-2A63BB72FA59}" srcOrd="0" destOrd="0" presId="urn:microsoft.com/office/officeart/2005/8/layout/process1"/>
    <dgm:cxn modelId="{42753481-6CBD-DB43-BAE3-2B98AAF7B6C3}" srcId="{7921352A-2D9A-D94B-BE37-80B42F1121C5}" destId="{DEC01D2F-188B-3C49-8884-74F0664F8DA4}" srcOrd="2" destOrd="0" parTransId="{3F0B7D40-7DFA-3541-9895-8CC88440BB52}" sibTransId="{6EB7BA47-41E3-3346-B6AC-C4CDC62238D8}"/>
    <dgm:cxn modelId="{67DB2683-8CF8-7F4F-ADB4-FEA1077DA157}" type="presOf" srcId="{2C99AFCA-DD6F-2846-A717-E25C1F3A5AC8}" destId="{3E756148-DE61-4D44-A84D-3B61641C4BD6}" srcOrd="0" destOrd="0" presId="urn:microsoft.com/office/officeart/2005/8/layout/process1"/>
    <dgm:cxn modelId="{D8B99488-A3A8-F74E-9C1D-A31B71FA8EF8}" type="presOf" srcId="{AF6676A7-58F0-B64B-9CB5-7D4965ACDAEB}" destId="{FECA007A-AD39-BA47-A1AF-15479DC8597A}" srcOrd="1" destOrd="0" presId="urn:microsoft.com/office/officeart/2005/8/layout/process1"/>
    <dgm:cxn modelId="{E6AC21B0-E12F-6943-90A9-2C61C1AA124C}" srcId="{7921352A-2D9A-D94B-BE37-80B42F1121C5}" destId="{44B35BA7-FA05-9244-91A8-10504C6C84EB}" srcOrd="1" destOrd="0" parTransId="{8A978EA1-FE50-514B-9AD8-85765326DC4E}" sibTransId="{AC643EF7-3428-DF41-92E8-94610BCE35E9}"/>
    <dgm:cxn modelId="{64093DBF-92F4-544B-BA32-233E9126F9F5}" srcId="{7921352A-2D9A-D94B-BE37-80B42F1121C5}" destId="{2C99AFCA-DD6F-2846-A717-E25C1F3A5AC8}" srcOrd="0" destOrd="0" parTransId="{F61811D4-6716-5D4B-AEC4-1A542BD45332}" sibTransId="{AF6676A7-58F0-B64B-9CB5-7D4965ACDAEB}"/>
    <dgm:cxn modelId="{86F65BCA-7494-4445-B088-7BE82D744B58}" type="presOf" srcId="{7921352A-2D9A-D94B-BE37-80B42F1121C5}" destId="{AB158EB4-4141-1240-BC32-7FFFAA3C6DC5}" srcOrd="0" destOrd="0" presId="urn:microsoft.com/office/officeart/2005/8/layout/process1"/>
    <dgm:cxn modelId="{C0D4D0D8-BCD7-2240-9E4C-DD41834050E0}" type="presOf" srcId="{AC643EF7-3428-DF41-92E8-94610BCE35E9}" destId="{262AF626-F7FD-D647-89CB-CE37663CB9E6}" srcOrd="1" destOrd="0" presId="urn:microsoft.com/office/officeart/2005/8/layout/process1"/>
    <dgm:cxn modelId="{6ED763DE-C365-B645-AC27-11EC90E9AD2E}" type="presOf" srcId="{44B35BA7-FA05-9244-91A8-10504C6C84EB}" destId="{41DF48C6-EAAF-E441-9815-8C5626D05C71}" srcOrd="0" destOrd="0" presId="urn:microsoft.com/office/officeart/2005/8/layout/process1"/>
    <dgm:cxn modelId="{C394EA12-5117-404B-8E04-19B218FDC35E}" type="presParOf" srcId="{AB158EB4-4141-1240-BC32-7FFFAA3C6DC5}" destId="{3E756148-DE61-4D44-A84D-3B61641C4BD6}" srcOrd="0" destOrd="0" presId="urn:microsoft.com/office/officeart/2005/8/layout/process1"/>
    <dgm:cxn modelId="{DE909582-4804-FA41-A591-A0D988169222}" type="presParOf" srcId="{AB158EB4-4141-1240-BC32-7FFFAA3C6DC5}" destId="{B072D42D-5FE7-374C-9FE3-2A63BB72FA59}" srcOrd="1" destOrd="0" presId="urn:microsoft.com/office/officeart/2005/8/layout/process1"/>
    <dgm:cxn modelId="{67027E28-35EF-7648-9317-A7B48AE062C6}" type="presParOf" srcId="{B072D42D-5FE7-374C-9FE3-2A63BB72FA59}" destId="{FECA007A-AD39-BA47-A1AF-15479DC8597A}" srcOrd="0" destOrd="0" presId="urn:microsoft.com/office/officeart/2005/8/layout/process1"/>
    <dgm:cxn modelId="{4EE29B6F-67E3-4B40-8BEF-FD9B923D80D0}" type="presParOf" srcId="{AB158EB4-4141-1240-BC32-7FFFAA3C6DC5}" destId="{41DF48C6-EAAF-E441-9815-8C5626D05C71}" srcOrd="2" destOrd="0" presId="urn:microsoft.com/office/officeart/2005/8/layout/process1"/>
    <dgm:cxn modelId="{52BB5C04-7E28-854E-805E-504E485185E9}" type="presParOf" srcId="{AB158EB4-4141-1240-BC32-7FFFAA3C6DC5}" destId="{C09124EC-6558-A14B-91F7-95BB6A08F533}" srcOrd="3" destOrd="0" presId="urn:microsoft.com/office/officeart/2005/8/layout/process1"/>
    <dgm:cxn modelId="{B19060CF-756B-E54D-B579-A95E6E2A9C1A}" type="presParOf" srcId="{C09124EC-6558-A14B-91F7-95BB6A08F533}" destId="{262AF626-F7FD-D647-89CB-CE37663CB9E6}" srcOrd="0" destOrd="0" presId="urn:microsoft.com/office/officeart/2005/8/layout/process1"/>
    <dgm:cxn modelId="{6BAEF213-0D5B-534D-B5EB-2B563A71F4DA}" type="presParOf" srcId="{AB158EB4-4141-1240-BC32-7FFFAA3C6DC5}" destId="{113BCBEA-CB99-C949-BE1E-312472A278DA}"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0F10D-87D5-0240-AEDA-CCA4CB086419}">
      <dsp:nvSpPr>
        <dsp:cNvPr id="0" name=""/>
        <dsp:cNvSpPr/>
      </dsp:nvSpPr>
      <dsp:spPr>
        <a:xfrm>
          <a:off x="0" y="1921824"/>
          <a:ext cx="2135187" cy="176152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Uploading to a server</a:t>
          </a:r>
        </a:p>
      </dsp:txBody>
      <dsp:txXfrm>
        <a:off x="51593" y="1973417"/>
        <a:ext cx="2032001" cy="1658343"/>
      </dsp:txXfrm>
    </dsp:sp>
    <dsp:sp modelId="{B71C24F4-0704-4D4E-9020-2FB21277F790}">
      <dsp:nvSpPr>
        <dsp:cNvPr id="0" name=""/>
        <dsp:cNvSpPr/>
      </dsp:nvSpPr>
      <dsp:spPr>
        <a:xfrm rot="21493044">
          <a:off x="2350381" y="2490795"/>
          <a:ext cx="456666" cy="52952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50414" y="2598831"/>
        <a:ext cx="319666" cy="317716"/>
      </dsp:txXfrm>
    </dsp:sp>
    <dsp:sp modelId="{83402E61-9E7A-1247-9CD3-39B0666A66F0}">
      <dsp:nvSpPr>
        <dsp:cNvPr id="0" name=""/>
        <dsp:cNvSpPr/>
      </dsp:nvSpPr>
      <dsp:spPr>
        <a:xfrm>
          <a:off x="2996406" y="1828568"/>
          <a:ext cx="2135187" cy="176152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Internet</a:t>
          </a:r>
        </a:p>
      </dsp:txBody>
      <dsp:txXfrm>
        <a:off x="3047999" y="1880161"/>
        <a:ext cx="2032001" cy="1658343"/>
      </dsp:txXfrm>
    </dsp:sp>
    <dsp:sp modelId="{F511CF91-0CC3-EE44-A0FE-675DA4B0672D}">
      <dsp:nvSpPr>
        <dsp:cNvPr id="0" name=""/>
        <dsp:cNvSpPr/>
      </dsp:nvSpPr>
      <dsp:spPr>
        <a:xfrm rot="21574446">
          <a:off x="5344265" y="2433377"/>
          <a:ext cx="450888" cy="52952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344267" y="2539785"/>
        <a:ext cx="315622" cy="317716"/>
      </dsp:txXfrm>
    </dsp:sp>
    <dsp:sp modelId="{5A7CDB8D-47D5-334A-8608-60A913E72C65}">
      <dsp:nvSpPr>
        <dsp:cNvPr id="0" name=""/>
        <dsp:cNvSpPr/>
      </dsp:nvSpPr>
      <dsp:spPr>
        <a:xfrm>
          <a:off x="5982303" y="1806373"/>
          <a:ext cx="2135187" cy="176152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copies on the user’s computer made by an end-user in the course of viewing a website / Downloading</a:t>
          </a:r>
        </a:p>
      </dsp:txBody>
      <dsp:txXfrm>
        <a:off x="6033896" y="1857966"/>
        <a:ext cx="2032001" cy="16583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56148-DE61-4D44-A84D-3B61641C4BD6}">
      <dsp:nvSpPr>
        <dsp:cNvPr id="0" name=""/>
        <dsp:cNvSpPr/>
      </dsp:nvSpPr>
      <dsp:spPr>
        <a:xfrm>
          <a:off x="0" y="1556093"/>
          <a:ext cx="2135187" cy="128111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solidFill>
              <a:latin typeface="Times New Roman" charset="0"/>
              <a:ea typeface="Times New Roman" charset="0"/>
              <a:cs typeface="Times New Roman" charset="0"/>
            </a:rPr>
            <a:t>reproduction </a:t>
          </a:r>
          <a:endParaRPr lang="en-US" sz="2300" kern="1200" dirty="0">
            <a:solidFill>
              <a:schemeClr val="bg1"/>
            </a:solidFill>
          </a:endParaRPr>
        </a:p>
      </dsp:txBody>
      <dsp:txXfrm>
        <a:off x="37522" y="1593615"/>
        <a:ext cx="2060143" cy="1206068"/>
      </dsp:txXfrm>
    </dsp:sp>
    <dsp:sp modelId="{B072D42D-5FE7-374C-9FE3-2A63BB72FA59}">
      <dsp:nvSpPr>
        <dsp:cNvPr id="0" name=""/>
        <dsp:cNvSpPr/>
      </dsp:nvSpPr>
      <dsp:spPr>
        <a:xfrm>
          <a:off x="2331990" y="1931886"/>
          <a:ext cx="417222" cy="52952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331990" y="2037791"/>
        <a:ext cx="292055" cy="317716"/>
      </dsp:txXfrm>
    </dsp:sp>
    <dsp:sp modelId="{41DF48C6-EAAF-E441-9815-8C5626D05C71}">
      <dsp:nvSpPr>
        <dsp:cNvPr id="0" name=""/>
        <dsp:cNvSpPr/>
      </dsp:nvSpPr>
      <dsp:spPr>
        <a:xfrm>
          <a:off x="2922400" y="1556093"/>
          <a:ext cx="2135187" cy="128111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solidFill>
              <a:latin typeface="Times New Roman" charset="0"/>
              <a:ea typeface="Times New Roman" charset="0"/>
              <a:cs typeface="Times New Roman" charset="0"/>
            </a:rPr>
            <a:t>Communication to the public</a:t>
          </a:r>
          <a:endParaRPr lang="en-US" sz="2300" kern="1200" dirty="0">
            <a:solidFill>
              <a:schemeClr val="bg1"/>
            </a:solidFill>
          </a:endParaRPr>
        </a:p>
      </dsp:txBody>
      <dsp:txXfrm>
        <a:off x="2959922" y="1593615"/>
        <a:ext cx="2060143" cy="1206068"/>
      </dsp:txXfrm>
    </dsp:sp>
    <dsp:sp modelId="{C09124EC-6558-A14B-91F7-95BB6A08F533}">
      <dsp:nvSpPr>
        <dsp:cNvPr id="0" name=""/>
        <dsp:cNvSpPr/>
      </dsp:nvSpPr>
      <dsp:spPr>
        <a:xfrm rot="17871">
          <a:off x="5289604" y="1939920"/>
          <a:ext cx="491889" cy="52952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289605" y="2045441"/>
        <a:ext cx="344322" cy="317716"/>
      </dsp:txXfrm>
    </dsp:sp>
    <dsp:sp modelId="{113BCBEA-CB99-C949-BE1E-312472A278DA}">
      <dsp:nvSpPr>
        <dsp:cNvPr id="0" name=""/>
        <dsp:cNvSpPr/>
      </dsp:nvSpPr>
      <dsp:spPr>
        <a:xfrm>
          <a:off x="5985668" y="1572017"/>
          <a:ext cx="2135187" cy="128111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solidFill>
              <a:latin typeface="Times New Roman" charset="0"/>
              <a:ea typeface="Times New Roman" charset="0"/>
              <a:cs typeface="Times New Roman" charset="0"/>
            </a:rPr>
            <a:t>reproduction </a:t>
          </a:r>
          <a:endParaRPr lang="en-US" sz="2300" kern="1200" dirty="0"/>
        </a:p>
      </dsp:txBody>
      <dsp:txXfrm>
        <a:off x="6023190" y="1609539"/>
        <a:ext cx="2060143" cy="1206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56148-DE61-4D44-A84D-3B61641C4BD6}">
      <dsp:nvSpPr>
        <dsp:cNvPr id="0" name=""/>
        <dsp:cNvSpPr/>
      </dsp:nvSpPr>
      <dsp:spPr>
        <a:xfrm>
          <a:off x="0" y="1556093"/>
          <a:ext cx="2135187" cy="128111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solidFill>
              <a:latin typeface="Times New Roman" charset="0"/>
              <a:ea typeface="Times New Roman" charset="0"/>
              <a:cs typeface="Times New Roman" charset="0"/>
            </a:rPr>
            <a:t>reproduction </a:t>
          </a:r>
          <a:endParaRPr lang="en-US" sz="2300" kern="1200" dirty="0">
            <a:solidFill>
              <a:schemeClr val="bg1"/>
            </a:solidFill>
          </a:endParaRPr>
        </a:p>
      </dsp:txBody>
      <dsp:txXfrm>
        <a:off x="37522" y="1593615"/>
        <a:ext cx="2060143" cy="1206068"/>
      </dsp:txXfrm>
    </dsp:sp>
    <dsp:sp modelId="{B072D42D-5FE7-374C-9FE3-2A63BB72FA59}">
      <dsp:nvSpPr>
        <dsp:cNvPr id="0" name=""/>
        <dsp:cNvSpPr/>
      </dsp:nvSpPr>
      <dsp:spPr>
        <a:xfrm>
          <a:off x="2331990" y="1931886"/>
          <a:ext cx="417222" cy="52952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331990" y="2037791"/>
        <a:ext cx="292055" cy="317716"/>
      </dsp:txXfrm>
    </dsp:sp>
    <dsp:sp modelId="{41DF48C6-EAAF-E441-9815-8C5626D05C71}">
      <dsp:nvSpPr>
        <dsp:cNvPr id="0" name=""/>
        <dsp:cNvSpPr/>
      </dsp:nvSpPr>
      <dsp:spPr>
        <a:xfrm>
          <a:off x="2922400" y="1556093"/>
          <a:ext cx="2135187" cy="128111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solidFill>
              <a:latin typeface="Times New Roman" charset="0"/>
              <a:ea typeface="Times New Roman" charset="0"/>
              <a:cs typeface="Times New Roman" charset="0"/>
            </a:rPr>
            <a:t>Communication to the public</a:t>
          </a:r>
          <a:endParaRPr lang="en-US" sz="2300" kern="1200" dirty="0">
            <a:solidFill>
              <a:schemeClr val="bg1"/>
            </a:solidFill>
          </a:endParaRPr>
        </a:p>
      </dsp:txBody>
      <dsp:txXfrm>
        <a:off x="2959922" y="1593615"/>
        <a:ext cx="2060143" cy="1206068"/>
      </dsp:txXfrm>
    </dsp:sp>
    <dsp:sp modelId="{C09124EC-6558-A14B-91F7-95BB6A08F533}">
      <dsp:nvSpPr>
        <dsp:cNvPr id="0" name=""/>
        <dsp:cNvSpPr/>
      </dsp:nvSpPr>
      <dsp:spPr>
        <a:xfrm rot="17871">
          <a:off x="5289604" y="1939920"/>
          <a:ext cx="491889" cy="52952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289605" y="2045441"/>
        <a:ext cx="344322" cy="317716"/>
      </dsp:txXfrm>
    </dsp:sp>
    <dsp:sp modelId="{113BCBEA-CB99-C949-BE1E-312472A278DA}">
      <dsp:nvSpPr>
        <dsp:cNvPr id="0" name=""/>
        <dsp:cNvSpPr/>
      </dsp:nvSpPr>
      <dsp:spPr>
        <a:xfrm>
          <a:off x="5985668" y="1572017"/>
          <a:ext cx="2135187" cy="128111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solidFill>
              <a:latin typeface="Times New Roman" charset="0"/>
              <a:ea typeface="Times New Roman" charset="0"/>
              <a:cs typeface="Times New Roman" charset="0"/>
            </a:rPr>
            <a:t>reproduction </a:t>
          </a:r>
          <a:endParaRPr lang="en-US" sz="2300" kern="1200" dirty="0"/>
        </a:p>
      </dsp:txBody>
      <dsp:txXfrm>
        <a:off x="6023190" y="1609539"/>
        <a:ext cx="2060143" cy="12060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56148-DE61-4D44-A84D-3B61641C4BD6}">
      <dsp:nvSpPr>
        <dsp:cNvPr id="0" name=""/>
        <dsp:cNvSpPr/>
      </dsp:nvSpPr>
      <dsp:spPr>
        <a:xfrm>
          <a:off x="4037" y="1682936"/>
          <a:ext cx="1765456" cy="105927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latin typeface="Times New Roman" charset="0"/>
              <a:ea typeface="Times New Roman" charset="0"/>
              <a:cs typeface="Times New Roman" charset="0"/>
            </a:rPr>
            <a:t>reproduction </a:t>
          </a:r>
          <a:endParaRPr lang="en-US" sz="1900" kern="1200" dirty="0"/>
        </a:p>
      </dsp:txBody>
      <dsp:txXfrm>
        <a:off x="35062" y="1713961"/>
        <a:ext cx="1703406" cy="997223"/>
      </dsp:txXfrm>
    </dsp:sp>
    <dsp:sp modelId="{B072D42D-5FE7-374C-9FE3-2A63BB72FA59}">
      <dsp:nvSpPr>
        <dsp:cNvPr id="0" name=""/>
        <dsp:cNvSpPr/>
      </dsp:nvSpPr>
      <dsp:spPr>
        <a:xfrm>
          <a:off x="1946040" y="1993656"/>
          <a:ext cx="374276" cy="437833"/>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946040" y="2081223"/>
        <a:ext cx="261993" cy="262699"/>
      </dsp:txXfrm>
    </dsp:sp>
    <dsp:sp modelId="{41DF48C6-EAAF-E441-9815-8C5626D05C71}">
      <dsp:nvSpPr>
        <dsp:cNvPr id="0" name=""/>
        <dsp:cNvSpPr/>
      </dsp:nvSpPr>
      <dsp:spPr>
        <a:xfrm>
          <a:off x="2475677" y="1682936"/>
          <a:ext cx="1765456" cy="105927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latin typeface="Times New Roman" charset="0"/>
              <a:ea typeface="Times New Roman" charset="0"/>
              <a:cs typeface="Times New Roman" charset="0"/>
            </a:rPr>
            <a:t>Communication to the public</a:t>
          </a:r>
          <a:endParaRPr lang="en-US" sz="1900" kern="1200" dirty="0"/>
        </a:p>
      </dsp:txBody>
      <dsp:txXfrm>
        <a:off x="2506702" y="1713961"/>
        <a:ext cx="1703406" cy="997223"/>
      </dsp:txXfrm>
    </dsp:sp>
    <dsp:sp modelId="{C09124EC-6558-A14B-91F7-95BB6A08F533}">
      <dsp:nvSpPr>
        <dsp:cNvPr id="0" name=""/>
        <dsp:cNvSpPr/>
      </dsp:nvSpPr>
      <dsp:spPr>
        <a:xfrm>
          <a:off x="4417679" y="1993656"/>
          <a:ext cx="374276" cy="437833"/>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417679" y="2081223"/>
        <a:ext cx="261993" cy="262699"/>
      </dsp:txXfrm>
    </dsp:sp>
    <dsp:sp modelId="{A052DB9D-2AF8-E442-8F93-763BF48955AF}">
      <dsp:nvSpPr>
        <dsp:cNvPr id="0" name=""/>
        <dsp:cNvSpPr/>
      </dsp:nvSpPr>
      <dsp:spPr>
        <a:xfrm>
          <a:off x="4947316" y="1682936"/>
          <a:ext cx="1765456" cy="105927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4978341" y="1713961"/>
        <a:ext cx="1703406" cy="997223"/>
      </dsp:txXfrm>
    </dsp:sp>
    <dsp:sp modelId="{F54DD0D1-D10A-954C-BE99-12EBFDE6543C}">
      <dsp:nvSpPr>
        <dsp:cNvPr id="0" name=""/>
        <dsp:cNvSpPr/>
      </dsp:nvSpPr>
      <dsp:spPr>
        <a:xfrm>
          <a:off x="6889318" y="1993656"/>
          <a:ext cx="374276" cy="437833"/>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889318" y="2081223"/>
        <a:ext cx="261993" cy="262699"/>
      </dsp:txXfrm>
    </dsp:sp>
    <dsp:sp modelId="{113BCBEA-CB99-C949-BE1E-312472A278DA}">
      <dsp:nvSpPr>
        <dsp:cNvPr id="0" name=""/>
        <dsp:cNvSpPr/>
      </dsp:nvSpPr>
      <dsp:spPr>
        <a:xfrm>
          <a:off x="7418955" y="1682936"/>
          <a:ext cx="1765456" cy="105927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latin typeface="Times New Roman" charset="0"/>
              <a:ea typeface="Times New Roman" charset="0"/>
              <a:cs typeface="Times New Roman" charset="0"/>
            </a:rPr>
            <a:t>reproduction </a:t>
          </a:r>
          <a:endParaRPr lang="en-US" sz="1900" kern="1200" dirty="0"/>
        </a:p>
      </dsp:txBody>
      <dsp:txXfrm>
        <a:off x="7449980" y="1713961"/>
        <a:ext cx="1703406" cy="997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0F10D-87D5-0240-AEDA-CCA4CB086419}">
      <dsp:nvSpPr>
        <dsp:cNvPr id="0" name=""/>
        <dsp:cNvSpPr/>
      </dsp:nvSpPr>
      <dsp:spPr>
        <a:xfrm>
          <a:off x="4037" y="1791155"/>
          <a:ext cx="1765456" cy="180407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Uploading to a server</a:t>
          </a:r>
        </a:p>
      </dsp:txBody>
      <dsp:txXfrm>
        <a:off x="55745" y="1842863"/>
        <a:ext cx="1662040" cy="1700659"/>
      </dsp:txXfrm>
    </dsp:sp>
    <dsp:sp modelId="{B71C24F4-0704-4D4E-9020-2FB21277F790}">
      <dsp:nvSpPr>
        <dsp:cNvPr id="0" name=""/>
        <dsp:cNvSpPr/>
      </dsp:nvSpPr>
      <dsp:spPr>
        <a:xfrm>
          <a:off x="1946040" y="2474276"/>
          <a:ext cx="374276" cy="437833"/>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946040" y="2561843"/>
        <a:ext cx="261993" cy="262699"/>
      </dsp:txXfrm>
    </dsp:sp>
    <dsp:sp modelId="{83402E61-9E7A-1247-9CD3-39B0666A66F0}">
      <dsp:nvSpPr>
        <dsp:cNvPr id="0" name=""/>
        <dsp:cNvSpPr/>
      </dsp:nvSpPr>
      <dsp:spPr>
        <a:xfrm>
          <a:off x="2475677" y="1791155"/>
          <a:ext cx="1765456" cy="180407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Website w/o</a:t>
          </a:r>
          <a:r>
            <a:rPr lang="en-US" sz="1600" kern="1200" baseline="0" dirty="0"/>
            <a:t> access restriction</a:t>
          </a:r>
          <a:endParaRPr lang="en-US" sz="1600" kern="1200" dirty="0"/>
        </a:p>
      </dsp:txBody>
      <dsp:txXfrm>
        <a:off x="2527385" y="1842863"/>
        <a:ext cx="1662040" cy="1700659"/>
      </dsp:txXfrm>
    </dsp:sp>
    <dsp:sp modelId="{F511CF91-0CC3-EE44-A0FE-675DA4B0672D}">
      <dsp:nvSpPr>
        <dsp:cNvPr id="0" name=""/>
        <dsp:cNvSpPr/>
      </dsp:nvSpPr>
      <dsp:spPr>
        <a:xfrm>
          <a:off x="4417679" y="2474276"/>
          <a:ext cx="374276" cy="437833"/>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417679" y="2561843"/>
        <a:ext cx="261993" cy="262699"/>
      </dsp:txXfrm>
    </dsp:sp>
    <dsp:sp modelId="{F8862AC9-1AC1-F84A-9EDE-C2472AE8E082}">
      <dsp:nvSpPr>
        <dsp:cNvPr id="0" name=""/>
        <dsp:cNvSpPr/>
      </dsp:nvSpPr>
      <dsp:spPr>
        <a:xfrm>
          <a:off x="4947316" y="1791155"/>
          <a:ext cx="1765456" cy="180407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Website with framing/</a:t>
          </a:r>
          <a:r>
            <a:rPr lang="en-US" sz="1600" kern="1200" dirty="0" err="1"/>
            <a:t>hotlinking</a:t>
          </a:r>
          <a:endParaRPr lang="en-US" sz="1600" kern="1200" dirty="0"/>
        </a:p>
      </dsp:txBody>
      <dsp:txXfrm>
        <a:off x="4999024" y="1842863"/>
        <a:ext cx="1662040" cy="1700659"/>
      </dsp:txXfrm>
    </dsp:sp>
    <dsp:sp modelId="{B4C36C94-9A19-2B4A-A0CC-414F663F03E5}">
      <dsp:nvSpPr>
        <dsp:cNvPr id="0" name=""/>
        <dsp:cNvSpPr/>
      </dsp:nvSpPr>
      <dsp:spPr>
        <a:xfrm>
          <a:off x="6889318" y="2474276"/>
          <a:ext cx="374276" cy="437833"/>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889318" y="2561843"/>
        <a:ext cx="261993" cy="262699"/>
      </dsp:txXfrm>
    </dsp:sp>
    <dsp:sp modelId="{559ABADD-83F0-8A46-8A9D-B890282D0BE7}">
      <dsp:nvSpPr>
        <dsp:cNvPr id="0" name=""/>
        <dsp:cNvSpPr/>
      </dsp:nvSpPr>
      <dsp:spPr>
        <a:xfrm>
          <a:off x="7418955" y="1791155"/>
          <a:ext cx="1765456" cy="180407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copies on the user’s computer made by an end-user in the course of viewing a website / Downloading</a:t>
          </a:r>
        </a:p>
      </dsp:txBody>
      <dsp:txXfrm>
        <a:off x="7470663" y="1842863"/>
        <a:ext cx="1662040" cy="17006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D72FF-93D7-C34D-B862-274DF569034A}">
      <dsp:nvSpPr>
        <dsp:cNvPr id="0" name=""/>
        <dsp:cNvSpPr/>
      </dsp:nvSpPr>
      <dsp:spPr>
        <a:xfrm>
          <a:off x="812" y="1216586"/>
          <a:ext cx="1732014" cy="1039208"/>
        </a:xfrm>
        <a:prstGeom prst="roundRect">
          <a:avLst>
            <a:gd name="adj" fmla="val 10000"/>
          </a:avLst>
        </a:prstGeom>
        <a:gradFill rotWithShape="0">
          <a:gsLst>
            <a:gs pos="26000">
              <a:schemeClr val="accent1">
                <a:hueOff val="0"/>
                <a:satOff val="0"/>
                <a:lumOff val="0"/>
                <a:alphaOff val="0"/>
                <a:satMod val="103000"/>
                <a:lumMod val="102000"/>
                <a:tint val="94000"/>
              </a:schemeClr>
            </a:gs>
            <a:gs pos="17000">
              <a:schemeClr val="accent1">
                <a:hueOff val="0"/>
                <a:satOff val="0"/>
                <a:lumOff val="0"/>
                <a:alphaOff val="0"/>
                <a:satMod val="110000"/>
                <a:lumMod val="100000"/>
                <a:shade val="100000"/>
              </a:schemeClr>
            </a:gs>
            <a:gs pos="88000">
              <a:schemeClr val="accent6">
                <a:lumMod val="40000"/>
                <a:lumOff val="60000"/>
              </a:schemeClr>
            </a:gs>
            <a:gs pos="45000">
              <a:schemeClr val="accent6">
                <a:lumMod val="40000"/>
                <a:lumOff val="60000"/>
              </a:schemeClr>
            </a:gs>
          </a:gsLst>
          <a:lin ang="5400000" scaled="0"/>
        </a:gradFill>
        <a:ln>
          <a:noFill/>
        </a:ln>
        <a:effectLst>
          <a:outerShdw blurRad="711200" dist="533400" dir="5400000" sx="18000" sy="18000" algn="ctr" rotWithShape="0">
            <a:srgbClr val="000000">
              <a:alpha val="8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a:solidFill>
                <a:schemeClr val="bg1"/>
              </a:solidFill>
            </a:rPr>
            <a:t>-</a:t>
          </a:r>
          <a:r>
            <a:rPr lang="en-US" sz="1500" kern="1200" dirty="0">
              <a:solidFill>
                <a:schemeClr val="bg1"/>
              </a:solidFill>
            </a:rPr>
            <a:t>''-''- with restrictions (for</a:t>
          </a:r>
          <a:r>
            <a:rPr lang="en-US" sz="1500" kern="1200" baseline="0" dirty="0">
              <a:solidFill>
                <a:schemeClr val="bg1"/>
              </a:solidFill>
            </a:rPr>
            <a:t> example </a:t>
          </a:r>
          <a:r>
            <a:rPr lang="en-US" sz="1500" b="1" kern="1200" dirty="0" err="1">
              <a:solidFill>
                <a:schemeClr val="bg1"/>
              </a:solidFill>
            </a:rPr>
            <a:t>subscribtion</a:t>
          </a:r>
          <a:r>
            <a:rPr lang="en-US" sz="1500" kern="1200" dirty="0">
              <a:solidFill>
                <a:schemeClr val="tx1"/>
              </a:solidFill>
            </a:rPr>
            <a:t>)</a:t>
          </a:r>
        </a:p>
      </dsp:txBody>
      <dsp:txXfrm>
        <a:off x="31249" y="1247023"/>
        <a:ext cx="1671140" cy="978334"/>
      </dsp:txXfrm>
    </dsp:sp>
    <dsp:sp modelId="{BB484EDE-59C9-944B-8973-014A4A8B9FDD}">
      <dsp:nvSpPr>
        <dsp:cNvPr id="0" name=""/>
        <dsp:cNvSpPr/>
      </dsp:nvSpPr>
      <dsp:spPr>
        <a:xfrm>
          <a:off x="1906028" y="1521421"/>
          <a:ext cx="367187" cy="429539"/>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906028" y="1607329"/>
        <a:ext cx="257031" cy="257723"/>
      </dsp:txXfrm>
    </dsp:sp>
    <dsp:sp modelId="{E6D852D5-EC91-3E40-A30E-1685A6838E68}">
      <dsp:nvSpPr>
        <dsp:cNvPr id="0" name=""/>
        <dsp:cNvSpPr/>
      </dsp:nvSpPr>
      <dsp:spPr>
        <a:xfrm>
          <a:off x="2425632" y="1216586"/>
          <a:ext cx="1732014" cy="1039208"/>
        </a:xfrm>
        <a:prstGeom prst="roundRect">
          <a:avLst>
            <a:gd name="adj" fmla="val 10000"/>
          </a:avLst>
        </a:prstGeom>
        <a:gradFill rotWithShape="0">
          <a:gsLst>
            <a:gs pos="10000">
              <a:schemeClr val="accent6">
                <a:lumMod val="40000"/>
                <a:lumOff val="60000"/>
              </a:schemeClr>
            </a:gs>
            <a:gs pos="92000">
              <a:schemeClr val="accent1">
                <a:hueOff val="0"/>
                <a:satOff val="0"/>
                <a:lumOff val="0"/>
                <a:alphaOff val="0"/>
                <a:satMod val="110000"/>
                <a:lumMod val="100000"/>
                <a:shade val="100000"/>
              </a:schemeClr>
            </a:gs>
            <a:gs pos="54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Website with framing/</a:t>
          </a:r>
          <a:r>
            <a:rPr lang="en-US" sz="1500" kern="1200"/>
            <a:t>hotlinking</a:t>
          </a:r>
          <a:endParaRPr lang="en-US" sz="1500" kern="1200" dirty="0"/>
        </a:p>
      </dsp:txBody>
      <dsp:txXfrm>
        <a:off x="2456069" y="1247023"/>
        <a:ext cx="1671140" cy="9783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0F10D-87D5-0240-AEDA-CCA4CB086419}">
      <dsp:nvSpPr>
        <dsp:cNvPr id="0" name=""/>
        <dsp:cNvSpPr/>
      </dsp:nvSpPr>
      <dsp:spPr>
        <a:xfrm>
          <a:off x="0" y="1921824"/>
          <a:ext cx="2135187" cy="176152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Uploading to a server</a:t>
          </a:r>
        </a:p>
      </dsp:txBody>
      <dsp:txXfrm>
        <a:off x="51593" y="1973417"/>
        <a:ext cx="2032001" cy="1658343"/>
      </dsp:txXfrm>
    </dsp:sp>
    <dsp:sp modelId="{B71C24F4-0704-4D4E-9020-2FB21277F790}">
      <dsp:nvSpPr>
        <dsp:cNvPr id="0" name=""/>
        <dsp:cNvSpPr/>
      </dsp:nvSpPr>
      <dsp:spPr>
        <a:xfrm rot="21493044">
          <a:off x="2350381" y="2490795"/>
          <a:ext cx="456666" cy="52952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50414" y="2598831"/>
        <a:ext cx="319666" cy="317716"/>
      </dsp:txXfrm>
    </dsp:sp>
    <dsp:sp modelId="{83402E61-9E7A-1247-9CD3-39B0666A66F0}">
      <dsp:nvSpPr>
        <dsp:cNvPr id="0" name=""/>
        <dsp:cNvSpPr/>
      </dsp:nvSpPr>
      <dsp:spPr>
        <a:xfrm>
          <a:off x="2996406" y="1828568"/>
          <a:ext cx="2135187" cy="176152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Internet</a:t>
          </a:r>
        </a:p>
      </dsp:txBody>
      <dsp:txXfrm>
        <a:off x="3047999" y="1880161"/>
        <a:ext cx="2032001" cy="1658343"/>
      </dsp:txXfrm>
    </dsp:sp>
    <dsp:sp modelId="{F511CF91-0CC3-EE44-A0FE-675DA4B0672D}">
      <dsp:nvSpPr>
        <dsp:cNvPr id="0" name=""/>
        <dsp:cNvSpPr/>
      </dsp:nvSpPr>
      <dsp:spPr>
        <a:xfrm rot="21574446">
          <a:off x="5344265" y="2433377"/>
          <a:ext cx="450888" cy="52952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344267" y="2539785"/>
        <a:ext cx="315622" cy="317716"/>
      </dsp:txXfrm>
    </dsp:sp>
    <dsp:sp modelId="{5A7CDB8D-47D5-334A-8608-60A913E72C65}">
      <dsp:nvSpPr>
        <dsp:cNvPr id="0" name=""/>
        <dsp:cNvSpPr/>
      </dsp:nvSpPr>
      <dsp:spPr>
        <a:xfrm>
          <a:off x="5982303" y="1806373"/>
          <a:ext cx="2135187" cy="176152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copies on the user’s computer made by an end-user in the course of viewing a website / Downloading</a:t>
          </a:r>
        </a:p>
      </dsp:txBody>
      <dsp:txXfrm>
        <a:off x="6033896" y="1857966"/>
        <a:ext cx="2032001" cy="16583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56148-DE61-4D44-A84D-3B61641C4BD6}">
      <dsp:nvSpPr>
        <dsp:cNvPr id="0" name=""/>
        <dsp:cNvSpPr/>
      </dsp:nvSpPr>
      <dsp:spPr>
        <a:xfrm>
          <a:off x="0" y="1556093"/>
          <a:ext cx="2135187" cy="128111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solidFill>
              <a:latin typeface="Times New Roman" charset="0"/>
              <a:ea typeface="Times New Roman" charset="0"/>
              <a:cs typeface="Times New Roman" charset="0"/>
            </a:rPr>
            <a:t>reproduction </a:t>
          </a:r>
          <a:endParaRPr lang="en-US" sz="2300" kern="1200" dirty="0">
            <a:solidFill>
              <a:schemeClr val="bg1"/>
            </a:solidFill>
          </a:endParaRPr>
        </a:p>
      </dsp:txBody>
      <dsp:txXfrm>
        <a:off x="37522" y="1593615"/>
        <a:ext cx="2060143" cy="1206068"/>
      </dsp:txXfrm>
    </dsp:sp>
    <dsp:sp modelId="{B072D42D-5FE7-374C-9FE3-2A63BB72FA59}">
      <dsp:nvSpPr>
        <dsp:cNvPr id="0" name=""/>
        <dsp:cNvSpPr/>
      </dsp:nvSpPr>
      <dsp:spPr>
        <a:xfrm>
          <a:off x="2331990" y="1931886"/>
          <a:ext cx="417222" cy="52952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331990" y="2037791"/>
        <a:ext cx="292055" cy="317716"/>
      </dsp:txXfrm>
    </dsp:sp>
    <dsp:sp modelId="{41DF48C6-EAAF-E441-9815-8C5626D05C71}">
      <dsp:nvSpPr>
        <dsp:cNvPr id="0" name=""/>
        <dsp:cNvSpPr/>
      </dsp:nvSpPr>
      <dsp:spPr>
        <a:xfrm>
          <a:off x="2922400" y="1556093"/>
          <a:ext cx="2135187" cy="128111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solidFill>
              <a:latin typeface="Times New Roman" charset="0"/>
              <a:ea typeface="Times New Roman" charset="0"/>
              <a:cs typeface="Times New Roman" charset="0"/>
            </a:rPr>
            <a:t>Communication to the public</a:t>
          </a:r>
          <a:endParaRPr lang="en-US" sz="2300" kern="1200" dirty="0">
            <a:solidFill>
              <a:schemeClr val="bg1"/>
            </a:solidFill>
          </a:endParaRPr>
        </a:p>
      </dsp:txBody>
      <dsp:txXfrm>
        <a:off x="2959922" y="1593615"/>
        <a:ext cx="2060143" cy="1206068"/>
      </dsp:txXfrm>
    </dsp:sp>
    <dsp:sp modelId="{C09124EC-6558-A14B-91F7-95BB6A08F533}">
      <dsp:nvSpPr>
        <dsp:cNvPr id="0" name=""/>
        <dsp:cNvSpPr/>
      </dsp:nvSpPr>
      <dsp:spPr>
        <a:xfrm rot="17871">
          <a:off x="5289604" y="1939920"/>
          <a:ext cx="491889" cy="52952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289605" y="2045441"/>
        <a:ext cx="344322" cy="317716"/>
      </dsp:txXfrm>
    </dsp:sp>
    <dsp:sp modelId="{113BCBEA-CB99-C949-BE1E-312472A278DA}">
      <dsp:nvSpPr>
        <dsp:cNvPr id="0" name=""/>
        <dsp:cNvSpPr/>
      </dsp:nvSpPr>
      <dsp:spPr>
        <a:xfrm>
          <a:off x="5985668" y="1572017"/>
          <a:ext cx="2135187" cy="128111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solidFill>
              <a:latin typeface="Times New Roman" charset="0"/>
              <a:ea typeface="Times New Roman" charset="0"/>
              <a:cs typeface="Times New Roman" charset="0"/>
            </a:rPr>
            <a:t>reproduction </a:t>
          </a:r>
          <a:endParaRPr lang="en-US" sz="2300" kern="1200" dirty="0"/>
        </a:p>
      </dsp:txBody>
      <dsp:txXfrm>
        <a:off x="6023190" y="1609539"/>
        <a:ext cx="2060143" cy="12060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A1AA58-6A79-FF4E-948C-DA2638B61ED8}" type="datetimeFigureOut">
              <a:rPr lang="ru-RU" smtClean="0"/>
              <a:t>16.02.2018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2A8E61-8B40-284E-B2F2-15C28AC2FB65}" type="slidenum">
              <a:rPr lang="ru-RU" smtClean="0"/>
              <a:t>‹#›</a:t>
            </a:fld>
            <a:endParaRPr lang="ru-RU"/>
          </a:p>
        </p:txBody>
      </p:sp>
    </p:spTree>
    <p:extLst>
      <p:ext uri="{BB962C8B-B14F-4D97-AF65-F5344CB8AC3E}">
        <p14:creationId xmlns:p14="http://schemas.microsoft.com/office/powerpoint/2010/main" val="559514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82A8E61-8B40-284E-B2F2-15C28AC2FB65}" type="slidenum">
              <a:rPr lang="ru-RU" smtClean="0"/>
              <a:t>1</a:t>
            </a:fld>
            <a:endParaRPr lang="ru-RU"/>
          </a:p>
        </p:txBody>
      </p:sp>
    </p:spTree>
    <p:extLst>
      <p:ext uri="{BB962C8B-B14F-4D97-AF65-F5344CB8AC3E}">
        <p14:creationId xmlns:p14="http://schemas.microsoft.com/office/powerpoint/2010/main" val="1230656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82A8E61-8B40-284E-B2F2-15C28AC2FB65}" type="slidenum">
              <a:rPr lang="ru-RU" smtClean="0"/>
              <a:t>31</a:t>
            </a:fld>
            <a:endParaRPr lang="ru-RU"/>
          </a:p>
        </p:txBody>
      </p:sp>
    </p:spTree>
    <p:extLst>
      <p:ext uri="{BB962C8B-B14F-4D97-AF65-F5344CB8AC3E}">
        <p14:creationId xmlns:p14="http://schemas.microsoft.com/office/powerpoint/2010/main" val="1126203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82A8E61-8B40-284E-B2F2-15C28AC2FB65}" type="slidenum">
              <a:rPr lang="ru-RU" smtClean="0"/>
              <a:t>33</a:t>
            </a:fld>
            <a:endParaRPr lang="ru-RU"/>
          </a:p>
        </p:txBody>
      </p:sp>
    </p:spTree>
    <p:extLst>
      <p:ext uri="{BB962C8B-B14F-4D97-AF65-F5344CB8AC3E}">
        <p14:creationId xmlns:p14="http://schemas.microsoft.com/office/powerpoint/2010/main" val="272993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02F91F7-0404-794E-A128-4B45710FEB98}" type="datetimeFigureOut">
              <a:rPr lang="ru-RU" smtClean="0"/>
              <a:t>16.02.2018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E97F9C-751A-6D4F-A459-E8B59D2B7A3F}"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02F91F7-0404-794E-A128-4B45710FEB98}" type="datetimeFigureOut">
              <a:rPr lang="ru-RU" smtClean="0"/>
              <a:t>16.02.2018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E97F9C-751A-6D4F-A459-E8B59D2B7A3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02F91F7-0404-794E-A128-4B45710FEB98}" type="datetimeFigureOut">
              <a:rPr lang="ru-RU" smtClean="0"/>
              <a:t>16.02.2018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E97F9C-751A-6D4F-A459-E8B59D2B7A3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02F91F7-0404-794E-A128-4B45710FEB98}" type="datetimeFigureOut">
              <a:rPr lang="ru-RU" smtClean="0"/>
              <a:t>16.02.2018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E97F9C-751A-6D4F-A459-E8B59D2B7A3F}"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02F91F7-0404-794E-A128-4B45710FEB98}" type="datetimeFigureOut">
              <a:rPr lang="ru-RU" smtClean="0"/>
              <a:t>16.02.2018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E97F9C-751A-6D4F-A459-E8B59D2B7A3F}"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02F91F7-0404-794E-A128-4B45710FEB98}" type="datetimeFigureOut">
              <a:rPr lang="ru-RU" smtClean="0"/>
              <a:t>16.02.2018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E97F9C-751A-6D4F-A459-E8B59D2B7A3F}"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02F91F7-0404-794E-A128-4B45710FEB98}" type="datetimeFigureOut">
              <a:rPr lang="ru-RU" smtClean="0"/>
              <a:t>16.02.2018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3E97F9C-751A-6D4F-A459-E8B59D2B7A3F}"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02F91F7-0404-794E-A128-4B45710FEB98}" type="datetimeFigureOut">
              <a:rPr lang="ru-RU" smtClean="0"/>
              <a:t>16.02.2018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3E97F9C-751A-6D4F-A459-E8B59D2B7A3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2F91F7-0404-794E-A128-4B45710FEB98}" type="datetimeFigureOut">
              <a:rPr lang="ru-RU" smtClean="0"/>
              <a:t>16.02.2018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3E97F9C-751A-6D4F-A459-E8B59D2B7A3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02F91F7-0404-794E-A128-4B45710FEB98}" type="datetimeFigureOut">
              <a:rPr lang="ru-RU" smtClean="0"/>
              <a:t>16.02.2018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E97F9C-751A-6D4F-A459-E8B59D2B7A3F}"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Чтобы добавить рисунок, перетащите его в заполнитель или щелкните значок</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02F91F7-0404-794E-A128-4B45710FEB98}" type="datetimeFigureOut">
              <a:rPr lang="ru-RU" smtClean="0"/>
              <a:t>16.02.2018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E97F9C-751A-6D4F-A459-E8B59D2B7A3F}"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2F91F7-0404-794E-A128-4B45710FEB98}" type="datetimeFigureOut">
              <a:rPr lang="ru-RU" smtClean="0"/>
              <a:t>16.02.2018</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97F9C-751A-6D4F-A459-E8B59D2B7A3F}" type="slidenum">
              <a:rPr lang="ru-RU" smtClean="0"/>
              <a:t>‹#›</a:t>
            </a:fld>
            <a:endParaRPr lang="ru-RU"/>
          </a:p>
        </p:txBody>
      </p:sp>
    </p:spTree>
    <p:extLst>
      <p:ext uri="{BB962C8B-B14F-4D97-AF65-F5344CB8AC3E}">
        <p14:creationId xmlns:p14="http://schemas.microsoft.com/office/powerpoint/2010/main" val="1859213319"/>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6.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6">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7">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8">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9">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10">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11">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12">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13">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4">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15">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16">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17">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18">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19">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20">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21">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22">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23">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 name="Group 30">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a:solidFill>
            <a:schemeClr val="bg1">
              <a:lumMod val="85000"/>
              <a:lumOff val="15000"/>
            </a:schemeClr>
          </a:solidFill>
        </p:grpSpPr>
        <p:sp>
          <p:nvSpPr>
            <p:cNvPr id="32" name="Rectangle 31">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rgbClr val="2D2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040"/>
                </a:solidFill>
                <a:effectLst/>
                <a:uLnTx/>
                <a:uFillTx/>
                <a:latin typeface="Calibri" panose="020F0502020204030204"/>
                <a:ea typeface="+mn-ea"/>
                <a:cs typeface="+mn-cs"/>
              </a:endParaRPr>
            </a:p>
          </p:txBody>
        </p:sp>
        <p:sp>
          <p:nvSpPr>
            <p:cNvPr id="33" name="Isosceles Triangle 32">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rgbClr val="2D2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rgbClr val="2D2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040"/>
                </a:solidFill>
                <a:effectLst/>
                <a:uLnTx/>
                <a:uFillTx/>
                <a:latin typeface="Calibri" panose="020F0502020204030204"/>
                <a:ea typeface="+mn-ea"/>
                <a:cs typeface="+mn-cs"/>
              </a:endParaRPr>
            </a:p>
          </p:txBody>
        </p:sp>
      </p:grpSp>
      <p:sp>
        <p:nvSpPr>
          <p:cNvPr id="2" name="Заголовок 1"/>
          <p:cNvSpPr>
            <a:spLocks noGrp="1"/>
          </p:cNvSpPr>
          <p:nvPr>
            <p:ph type="ctrTitle"/>
          </p:nvPr>
        </p:nvSpPr>
        <p:spPr>
          <a:xfrm>
            <a:off x="2019504" y="2132502"/>
            <a:ext cx="8112973" cy="2056755"/>
          </a:xfrm>
        </p:spPr>
        <p:txBody>
          <a:bodyPr>
            <a:normAutofit fontScale="90000"/>
          </a:bodyPr>
          <a:lstStyle/>
          <a:p>
            <a:pPr>
              <a:lnSpc>
                <a:spcPct val="80000"/>
              </a:lnSpc>
            </a:pPr>
            <a:r>
              <a:rPr lang="en-US" sz="5000" dirty="0">
                <a:solidFill>
                  <a:schemeClr val="accent4"/>
                </a:solidFill>
              </a:rPr>
              <a:t>Руйнівники </a:t>
            </a:r>
            <a:r>
              <a:rPr lang="en-US" sz="5000" dirty="0" err="1">
                <a:solidFill>
                  <a:schemeClr val="accent4"/>
                </a:solidFill>
              </a:rPr>
              <a:t>міфів</a:t>
            </a:r>
            <a:r>
              <a:rPr lang="en-US" sz="5000" dirty="0">
                <a:solidFill>
                  <a:schemeClr val="accent4"/>
                </a:solidFill>
              </a:rPr>
              <a:t>: </a:t>
            </a:r>
            <a:r>
              <a:rPr lang="en-US" sz="5000" dirty="0" err="1">
                <a:solidFill>
                  <a:schemeClr val="accent4"/>
                </a:solidFill>
              </a:rPr>
              <a:t>охорона</a:t>
            </a:r>
            <a:r>
              <a:rPr lang="en-US" sz="5000" dirty="0">
                <a:solidFill>
                  <a:schemeClr val="accent4"/>
                </a:solidFill>
              </a:rPr>
              <a:t> </a:t>
            </a:r>
            <a:r>
              <a:rPr lang="en-US" sz="5000" dirty="0" err="1">
                <a:solidFill>
                  <a:schemeClr val="accent4"/>
                </a:solidFill>
              </a:rPr>
              <a:t>та</a:t>
            </a:r>
            <a:r>
              <a:rPr lang="en-US" sz="5000" dirty="0">
                <a:solidFill>
                  <a:schemeClr val="accent4"/>
                </a:solidFill>
              </a:rPr>
              <a:t> </a:t>
            </a:r>
            <a:r>
              <a:rPr lang="en-US" sz="5000" dirty="0" err="1">
                <a:solidFill>
                  <a:schemeClr val="accent4"/>
                </a:solidFill>
              </a:rPr>
              <a:t>захист</a:t>
            </a:r>
            <a:r>
              <a:rPr lang="en-US" sz="5000" dirty="0">
                <a:solidFill>
                  <a:schemeClr val="accent4"/>
                </a:solidFill>
              </a:rPr>
              <a:t> </a:t>
            </a:r>
            <a:r>
              <a:rPr lang="en-US" sz="5000" dirty="0" err="1">
                <a:solidFill>
                  <a:schemeClr val="accent4"/>
                </a:solidFill>
              </a:rPr>
              <a:t>авторських</a:t>
            </a:r>
            <a:r>
              <a:rPr lang="en-US" sz="5000" dirty="0">
                <a:solidFill>
                  <a:schemeClr val="accent4"/>
                </a:solidFill>
              </a:rPr>
              <a:t> </a:t>
            </a:r>
            <a:r>
              <a:rPr lang="en-US" sz="5000" dirty="0" err="1">
                <a:solidFill>
                  <a:schemeClr val="accent4"/>
                </a:solidFill>
              </a:rPr>
              <a:t>прав</a:t>
            </a:r>
            <a:r>
              <a:rPr lang="en-US" sz="5000" dirty="0">
                <a:solidFill>
                  <a:schemeClr val="accent4"/>
                </a:solidFill>
              </a:rPr>
              <a:t> </a:t>
            </a:r>
            <a:r>
              <a:rPr lang="en-US" sz="5000" dirty="0" err="1">
                <a:solidFill>
                  <a:schemeClr val="accent4"/>
                </a:solidFill>
              </a:rPr>
              <a:t>на</a:t>
            </a:r>
            <a:r>
              <a:rPr lang="en-US" sz="5000" dirty="0">
                <a:solidFill>
                  <a:schemeClr val="accent4"/>
                </a:solidFill>
              </a:rPr>
              <a:t> </a:t>
            </a:r>
            <a:r>
              <a:rPr lang="en-US" sz="5000" dirty="0" err="1">
                <a:solidFill>
                  <a:schemeClr val="accent4"/>
                </a:solidFill>
              </a:rPr>
              <a:t>твори</a:t>
            </a:r>
            <a:r>
              <a:rPr lang="en-US" sz="5000" dirty="0">
                <a:solidFill>
                  <a:schemeClr val="accent4"/>
                </a:solidFill>
              </a:rPr>
              <a:t>, </a:t>
            </a:r>
            <a:r>
              <a:rPr lang="en-US" sz="5000" dirty="0" err="1">
                <a:solidFill>
                  <a:schemeClr val="accent4"/>
                </a:solidFill>
              </a:rPr>
              <a:t>розміщені</a:t>
            </a:r>
            <a:r>
              <a:rPr lang="en-US" sz="5000" dirty="0">
                <a:solidFill>
                  <a:schemeClr val="accent4"/>
                </a:solidFill>
              </a:rPr>
              <a:t> </a:t>
            </a:r>
            <a:r>
              <a:rPr lang="en-US" sz="5000" dirty="0" err="1">
                <a:solidFill>
                  <a:schemeClr val="accent4"/>
                </a:solidFill>
              </a:rPr>
              <a:t>в</a:t>
            </a:r>
            <a:r>
              <a:rPr lang="en-US" sz="5000" dirty="0">
                <a:solidFill>
                  <a:schemeClr val="accent4"/>
                </a:solidFill>
              </a:rPr>
              <a:t> </a:t>
            </a:r>
            <a:r>
              <a:rPr lang="en-US" sz="5000" dirty="0" err="1">
                <a:solidFill>
                  <a:schemeClr val="accent4"/>
                </a:solidFill>
              </a:rPr>
              <a:t>мережі</a:t>
            </a:r>
            <a:r>
              <a:rPr lang="en-US" sz="5000" dirty="0">
                <a:solidFill>
                  <a:schemeClr val="accent4"/>
                </a:solidFill>
              </a:rPr>
              <a:t> </a:t>
            </a:r>
            <a:r>
              <a:rPr lang="en-US" sz="5000" dirty="0" err="1">
                <a:solidFill>
                  <a:schemeClr val="accent4"/>
                </a:solidFill>
              </a:rPr>
              <a:t>Інтернет</a:t>
            </a:r>
            <a:r>
              <a:rPr lang="en-US" sz="5000" dirty="0">
                <a:solidFill>
                  <a:schemeClr val="accent4"/>
                </a:solidFill>
              </a:rPr>
              <a:t>.</a:t>
            </a:r>
            <a:endParaRPr lang="ru-RU" sz="5000" dirty="0">
              <a:solidFill>
                <a:schemeClr val="accent4"/>
              </a:solidFill>
            </a:endParaRPr>
          </a:p>
        </p:txBody>
      </p:sp>
      <p:sp>
        <p:nvSpPr>
          <p:cNvPr id="3" name="Подзаголовок 2"/>
          <p:cNvSpPr>
            <a:spLocks noGrp="1"/>
          </p:cNvSpPr>
          <p:nvPr>
            <p:ph type="subTitle" idx="1"/>
          </p:nvPr>
        </p:nvSpPr>
        <p:spPr>
          <a:xfrm>
            <a:off x="2019503" y="4277746"/>
            <a:ext cx="8099839" cy="842027"/>
          </a:xfrm>
        </p:spPr>
        <p:txBody>
          <a:bodyPr>
            <a:normAutofit/>
          </a:bodyPr>
          <a:lstStyle/>
          <a:p>
            <a:r>
              <a:rPr lang="en-US" sz="2000" dirty="0" err="1">
                <a:solidFill>
                  <a:srgbClr val="FFFFFF"/>
                </a:solidFill>
              </a:rPr>
              <a:t>Костянтин</a:t>
            </a:r>
            <a:r>
              <a:rPr lang="en-US" sz="2000" dirty="0">
                <a:solidFill>
                  <a:srgbClr val="FFFFFF"/>
                </a:solidFill>
              </a:rPr>
              <a:t> Зеров,</a:t>
            </a:r>
          </a:p>
        </p:txBody>
      </p:sp>
    </p:spTree>
    <p:extLst>
      <p:ext uri="{BB962C8B-B14F-4D97-AF65-F5344CB8AC3E}">
        <p14:creationId xmlns:p14="http://schemas.microsoft.com/office/powerpoint/2010/main" val="75723660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58" y="1675227"/>
            <a:ext cx="10043883" cy="4394199"/>
          </a:xfrm>
          <a:prstGeom prst="rect">
            <a:avLst/>
          </a:prstGeom>
        </p:spPr>
      </p:pic>
      <p:sp>
        <p:nvSpPr>
          <p:cNvPr id="2" name="Заголовок 1"/>
          <p:cNvSpPr>
            <a:spLocks noGrp="1"/>
          </p:cNvSpPr>
          <p:nvPr>
            <p:ph type="title"/>
          </p:nvPr>
        </p:nvSpPr>
        <p:spPr>
          <a:xfrm>
            <a:off x="556532" y="643467"/>
            <a:ext cx="11210925" cy="744836"/>
          </a:xfrm>
        </p:spPr>
        <p:txBody>
          <a:bodyPr>
            <a:normAutofit/>
          </a:bodyPr>
          <a:lstStyle/>
          <a:p>
            <a:pPr algn="ctr">
              <a:lnSpc>
                <a:spcPct val="70000"/>
              </a:lnSpc>
            </a:pPr>
            <a:r>
              <a:rPr lang="en-US" sz="3000">
                <a:solidFill>
                  <a:schemeClr val="bg1"/>
                </a:solidFill>
                <a:latin typeface="Arial" charset="0"/>
              </a:rPr>
              <a:t>Міф: в</a:t>
            </a:r>
            <a:r>
              <a:rPr lang="ru-RU" sz="3000">
                <a:solidFill>
                  <a:schemeClr val="bg1"/>
                </a:solidFill>
                <a:latin typeface="Arial" charset="0"/>
              </a:rPr>
              <a:t>икористання твору в мережі Інтернет</a:t>
            </a:r>
            <a:r>
              <a:rPr lang="en-US" sz="3000">
                <a:solidFill>
                  <a:schemeClr val="bg1"/>
                </a:solidFill>
                <a:latin typeface="Arial" charset="0"/>
              </a:rPr>
              <a:t> є його відтворенням</a:t>
            </a:r>
            <a:endParaRPr lang="en-US" sz="3000">
              <a:solidFill>
                <a:schemeClr val="bg1"/>
              </a:solidFill>
            </a:endParaRPr>
          </a:p>
        </p:txBody>
      </p:sp>
    </p:spTree>
    <p:extLst>
      <p:ext uri="{BB962C8B-B14F-4D97-AF65-F5344CB8AC3E}">
        <p14:creationId xmlns:p14="http://schemas.microsoft.com/office/powerpoint/2010/main" val="38068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556532" y="643467"/>
            <a:ext cx="11210925" cy="744836"/>
          </a:xfrm>
        </p:spPr>
        <p:txBody>
          <a:bodyPr>
            <a:normAutofit/>
          </a:bodyPr>
          <a:lstStyle/>
          <a:p>
            <a:pPr algn="ctr">
              <a:lnSpc>
                <a:spcPct val="70000"/>
              </a:lnSpc>
            </a:pPr>
            <a:r>
              <a:rPr lang="en-US" sz="3000" dirty="0" err="1">
                <a:solidFill>
                  <a:schemeClr val="bg1"/>
                </a:solidFill>
                <a:latin typeface="Arial" charset="0"/>
              </a:rPr>
              <a:t>Міф</a:t>
            </a:r>
            <a:r>
              <a:rPr lang="en-US" sz="3000" dirty="0">
                <a:solidFill>
                  <a:schemeClr val="bg1"/>
                </a:solidFill>
                <a:latin typeface="Arial" charset="0"/>
              </a:rPr>
              <a:t>: making available = </a:t>
            </a:r>
            <a:r>
              <a:rPr lang="en-US" sz="3000" dirty="0" err="1">
                <a:solidFill>
                  <a:schemeClr val="bg1"/>
                </a:solidFill>
                <a:latin typeface="Arial" charset="0"/>
              </a:rPr>
              <a:t>вид</a:t>
            </a:r>
            <a:r>
              <a:rPr lang="en-US" sz="3000" dirty="0">
                <a:solidFill>
                  <a:schemeClr val="bg1"/>
                </a:solidFill>
                <a:latin typeface="Arial" charset="0"/>
              </a:rPr>
              <a:t> </a:t>
            </a:r>
            <a:r>
              <a:rPr lang="en-US" sz="3000" dirty="0" err="1">
                <a:solidFill>
                  <a:schemeClr val="bg1"/>
                </a:solidFill>
                <a:latin typeface="Arial" charset="0"/>
              </a:rPr>
              <a:t>розповсюдження</a:t>
            </a:r>
            <a:r>
              <a:rPr lang="en-US" sz="3000" dirty="0">
                <a:solidFill>
                  <a:schemeClr val="bg1"/>
                </a:solidFill>
                <a:latin typeface="Arial" charset="0"/>
              </a:rPr>
              <a:t> </a:t>
            </a:r>
            <a:endParaRPr lang="en-US" sz="3000" dirty="0">
              <a:solidFill>
                <a:schemeClr val="bg1"/>
              </a:solidFill>
            </a:endParaRPr>
          </a:p>
        </p:txBody>
      </p:sp>
      <p:sp>
        <p:nvSpPr>
          <p:cNvPr id="6" name="Прямоугольник 5"/>
          <p:cNvSpPr/>
          <p:nvPr/>
        </p:nvSpPr>
        <p:spPr>
          <a:xfrm>
            <a:off x="667869" y="1495907"/>
            <a:ext cx="10856259" cy="3046988"/>
          </a:xfrm>
          <a:prstGeom prst="rect">
            <a:avLst/>
          </a:prstGeom>
        </p:spPr>
        <p:txBody>
          <a:bodyPr wrap="square">
            <a:spAutoFit/>
          </a:bodyPr>
          <a:lstStyle/>
          <a:p>
            <a:pPr algn="just"/>
            <a:r>
              <a:rPr lang="en-US" sz="2400" b="1" dirty="0">
                <a:latin typeface="Times New Roman" charset="0"/>
                <a:ea typeface="Times New Roman" charset="0"/>
                <a:cs typeface="Times New Roman" charset="0"/>
              </a:rPr>
              <a:t>ЗУ </a:t>
            </a:r>
            <a:r>
              <a:rPr lang="en-US" sz="2400" b="1" dirty="0" err="1">
                <a:latin typeface="Times New Roman" charset="0"/>
                <a:ea typeface="Times New Roman" charset="0"/>
                <a:cs typeface="Times New Roman" charset="0"/>
              </a:rPr>
              <a:t>Про</a:t>
            </a:r>
            <a:r>
              <a:rPr lang="en-US" sz="2400" b="1" dirty="0">
                <a:latin typeface="Times New Roman" charset="0"/>
                <a:ea typeface="Times New Roman" charset="0"/>
                <a:cs typeface="Times New Roman" charset="0"/>
              </a:rPr>
              <a:t> </a:t>
            </a:r>
            <a:r>
              <a:rPr lang="en-US" sz="2400" b="1" dirty="0" err="1">
                <a:latin typeface="Times New Roman" charset="0"/>
                <a:ea typeface="Times New Roman" charset="0"/>
                <a:cs typeface="Times New Roman" charset="0"/>
              </a:rPr>
              <a:t>АПіСП</a:t>
            </a:r>
            <a:r>
              <a:rPr lang="en-US" sz="2400" b="1" dirty="0">
                <a:latin typeface="Times New Roman" charset="0"/>
                <a:ea typeface="Times New Roman" charset="0"/>
                <a:cs typeface="Times New Roman" charset="0"/>
              </a:rPr>
              <a:t> ст.1 </a:t>
            </a:r>
          </a:p>
          <a:p>
            <a:pPr algn="just"/>
            <a:endParaRPr lang="en-US" sz="2400" b="1" dirty="0">
              <a:latin typeface="Times New Roman" charset="0"/>
              <a:ea typeface="Times New Roman" charset="0"/>
              <a:cs typeface="Times New Roman" charset="0"/>
            </a:endParaRPr>
          </a:p>
          <a:p>
            <a:pPr algn="just"/>
            <a:r>
              <a:rPr lang="ru-RU" sz="2400" b="1" dirty="0" err="1">
                <a:latin typeface="Times New Roman" charset="0"/>
                <a:ea typeface="Times New Roman" charset="0"/>
                <a:cs typeface="Times New Roman" charset="0"/>
              </a:rPr>
              <a:t>розповсюдження</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об'єктів</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авторського</a:t>
            </a:r>
            <a:r>
              <a:rPr lang="ru-RU" sz="2400" b="1" dirty="0">
                <a:latin typeface="Times New Roman" charset="0"/>
                <a:ea typeface="Times New Roman" charset="0"/>
                <a:cs typeface="Times New Roman" charset="0"/>
              </a:rPr>
              <a:t> права і (</a:t>
            </a:r>
            <a:r>
              <a:rPr lang="ru-RU" sz="2400" b="1" dirty="0" err="1">
                <a:latin typeface="Times New Roman" charset="0"/>
                <a:ea typeface="Times New Roman" charset="0"/>
                <a:cs typeface="Times New Roman" charset="0"/>
              </a:rPr>
              <a:t>або</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суміжних</a:t>
            </a:r>
            <a:r>
              <a:rPr lang="ru-RU" sz="2400" b="1" dirty="0">
                <a:latin typeface="Times New Roman" charset="0"/>
                <a:ea typeface="Times New Roman" charset="0"/>
                <a:cs typeface="Times New Roman" charset="0"/>
              </a:rPr>
              <a:t> прав </a:t>
            </a:r>
            <a:r>
              <a:rPr lang="ru-RU" sz="2400" dirty="0">
                <a:latin typeface="Times New Roman" charset="0"/>
                <a:ea typeface="Times New Roman" charset="0"/>
                <a:cs typeface="Times New Roman" charset="0"/>
              </a:rPr>
              <a:t>- будь-яка </a:t>
            </a:r>
            <a:r>
              <a:rPr lang="ru-RU" sz="2400" dirty="0" err="1">
                <a:latin typeface="Times New Roman" charset="0"/>
                <a:ea typeface="Times New Roman" charset="0"/>
                <a:cs typeface="Times New Roman" charset="0"/>
              </a:rPr>
              <a:t>дія</a:t>
            </a:r>
            <a:r>
              <a:rPr lang="ru-RU" sz="2400" dirty="0">
                <a:latin typeface="Times New Roman" charset="0"/>
                <a:ea typeface="Times New Roman" charset="0"/>
                <a:cs typeface="Times New Roman" charset="0"/>
              </a:rPr>
              <a:t>, за </a:t>
            </a:r>
            <a:r>
              <a:rPr lang="ru-RU" sz="2400" dirty="0" err="1">
                <a:latin typeface="Times New Roman" charset="0"/>
                <a:ea typeface="Times New Roman" charset="0"/>
                <a:cs typeface="Times New Roman" charset="0"/>
              </a:rPr>
              <a:t>допомогою</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якої</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об'єкти</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авторського</a:t>
            </a:r>
            <a:r>
              <a:rPr lang="ru-RU" sz="2400" dirty="0">
                <a:latin typeface="Times New Roman" charset="0"/>
                <a:ea typeface="Times New Roman" charset="0"/>
                <a:cs typeface="Times New Roman" charset="0"/>
              </a:rPr>
              <a:t> права і (</a:t>
            </a:r>
            <a:r>
              <a:rPr lang="ru-RU" sz="2400" dirty="0" err="1">
                <a:latin typeface="Times New Roman" charset="0"/>
                <a:ea typeface="Times New Roman" charset="0"/>
                <a:cs typeface="Times New Roman" charset="0"/>
              </a:rPr>
              <a:t>або</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суміжних</a:t>
            </a:r>
            <a:r>
              <a:rPr lang="ru-RU" sz="2400" dirty="0">
                <a:latin typeface="Times New Roman" charset="0"/>
                <a:ea typeface="Times New Roman" charset="0"/>
                <a:cs typeface="Times New Roman" charset="0"/>
              </a:rPr>
              <a:t> прав </a:t>
            </a:r>
            <a:r>
              <a:rPr lang="ru-RU" sz="2400" dirty="0" err="1">
                <a:latin typeface="Times New Roman" charset="0"/>
                <a:ea typeface="Times New Roman" charset="0"/>
                <a:cs typeface="Times New Roman" charset="0"/>
              </a:rPr>
              <a:t>безпосередньо</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чи</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опосередковано</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пропонуються</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публіці</a:t>
            </a:r>
            <a:r>
              <a:rPr lang="ru-RU" sz="2400" dirty="0">
                <a:latin typeface="Times New Roman" charset="0"/>
                <a:ea typeface="Times New Roman" charset="0"/>
                <a:cs typeface="Times New Roman" charset="0"/>
              </a:rPr>
              <a:t>, </a:t>
            </a:r>
            <a:r>
              <a:rPr lang="ru-RU" sz="2400" b="1" dirty="0">
                <a:latin typeface="Times New Roman" charset="0"/>
                <a:ea typeface="Times New Roman" charset="0"/>
                <a:cs typeface="Times New Roman" charset="0"/>
              </a:rPr>
              <a:t>в тому </a:t>
            </a:r>
            <a:r>
              <a:rPr lang="ru-RU" sz="2400" b="1" dirty="0" err="1">
                <a:latin typeface="Times New Roman" charset="0"/>
                <a:ea typeface="Times New Roman" charset="0"/>
                <a:cs typeface="Times New Roman" charset="0"/>
              </a:rPr>
              <a:t>числі</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доведення</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цих</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об'єктів</a:t>
            </a:r>
            <a:r>
              <a:rPr lang="ru-RU" sz="2400" b="1" dirty="0">
                <a:latin typeface="Times New Roman" charset="0"/>
                <a:ea typeface="Times New Roman" charset="0"/>
                <a:cs typeface="Times New Roman" charset="0"/>
              </a:rPr>
              <a:t> до </a:t>
            </a:r>
            <a:r>
              <a:rPr lang="ru-RU" sz="2400" b="1" dirty="0" err="1">
                <a:latin typeface="Times New Roman" charset="0"/>
                <a:ea typeface="Times New Roman" charset="0"/>
                <a:cs typeface="Times New Roman" charset="0"/>
              </a:rPr>
              <a:t>відома</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публіки</a:t>
            </a:r>
            <a:r>
              <a:rPr lang="ru-RU" sz="2400" b="1" dirty="0">
                <a:latin typeface="Times New Roman" charset="0"/>
                <a:ea typeface="Times New Roman" charset="0"/>
                <a:cs typeface="Times New Roman" charset="0"/>
              </a:rPr>
              <a:t> таким чином, </a:t>
            </a:r>
            <a:r>
              <a:rPr lang="ru-RU" sz="2400" b="1" dirty="0" err="1">
                <a:latin typeface="Times New Roman" charset="0"/>
                <a:ea typeface="Times New Roman" charset="0"/>
                <a:cs typeface="Times New Roman" charset="0"/>
              </a:rPr>
              <a:t>що</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її</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представники</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можуть</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здійснити</a:t>
            </a:r>
            <a:r>
              <a:rPr lang="ru-RU" sz="2400" b="1" dirty="0">
                <a:latin typeface="Times New Roman" charset="0"/>
                <a:ea typeface="Times New Roman" charset="0"/>
                <a:cs typeface="Times New Roman" charset="0"/>
              </a:rPr>
              <a:t> доступ до </a:t>
            </a:r>
            <a:r>
              <a:rPr lang="ru-RU" sz="2400" b="1" dirty="0" err="1">
                <a:latin typeface="Times New Roman" charset="0"/>
                <a:ea typeface="Times New Roman" charset="0"/>
                <a:cs typeface="Times New Roman" charset="0"/>
              </a:rPr>
              <a:t>цих</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об'єктів</a:t>
            </a:r>
            <a:r>
              <a:rPr lang="ru-RU" sz="2400" b="1" dirty="0">
                <a:latin typeface="Times New Roman" charset="0"/>
                <a:ea typeface="Times New Roman" charset="0"/>
                <a:cs typeface="Times New Roman" charset="0"/>
              </a:rPr>
              <a:t> з будь-</a:t>
            </a:r>
            <a:r>
              <a:rPr lang="ru-RU" sz="2400" b="1" dirty="0" err="1">
                <a:latin typeface="Times New Roman" charset="0"/>
                <a:ea typeface="Times New Roman" charset="0"/>
                <a:cs typeface="Times New Roman" charset="0"/>
              </a:rPr>
              <a:t>якого</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місця</a:t>
            </a:r>
            <a:r>
              <a:rPr lang="ru-RU" sz="2400" b="1" dirty="0">
                <a:latin typeface="Times New Roman" charset="0"/>
                <a:ea typeface="Times New Roman" charset="0"/>
                <a:cs typeface="Times New Roman" charset="0"/>
              </a:rPr>
              <a:t> і в будь-</a:t>
            </a:r>
            <a:r>
              <a:rPr lang="ru-RU" sz="2400" b="1" dirty="0" err="1">
                <a:latin typeface="Times New Roman" charset="0"/>
                <a:ea typeface="Times New Roman" charset="0"/>
                <a:cs typeface="Times New Roman" charset="0"/>
              </a:rPr>
              <a:t>який</a:t>
            </a:r>
            <a:r>
              <a:rPr lang="ru-RU" sz="2400" b="1" dirty="0">
                <a:latin typeface="Times New Roman" charset="0"/>
                <a:ea typeface="Times New Roman" charset="0"/>
                <a:cs typeface="Times New Roman" charset="0"/>
              </a:rPr>
              <a:t> час за </a:t>
            </a:r>
            <a:r>
              <a:rPr lang="ru-RU" sz="2400" b="1" dirty="0" err="1">
                <a:latin typeface="Times New Roman" charset="0"/>
                <a:ea typeface="Times New Roman" charset="0"/>
                <a:cs typeface="Times New Roman" charset="0"/>
              </a:rPr>
              <a:t>власним</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вибором</a:t>
            </a:r>
            <a:r>
              <a:rPr lang="ru-RU" sz="2400" b="1" dirty="0">
                <a:latin typeface="Times New Roman" charset="0"/>
                <a:ea typeface="Times New Roman" charset="0"/>
                <a:cs typeface="Times New Roman" charset="0"/>
              </a:rPr>
              <a:t>; </a:t>
            </a:r>
          </a:p>
        </p:txBody>
      </p:sp>
      <p:sp>
        <p:nvSpPr>
          <p:cNvPr id="7" name="Прямоугольник 6"/>
          <p:cNvSpPr/>
          <p:nvPr/>
        </p:nvSpPr>
        <p:spPr>
          <a:xfrm>
            <a:off x="667868" y="4648316"/>
            <a:ext cx="10856259" cy="2308324"/>
          </a:xfrm>
          <a:prstGeom prst="rect">
            <a:avLst/>
          </a:prstGeom>
        </p:spPr>
        <p:txBody>
          <a:bodyPr wrap="square">
            <a:spAutoFit/>
          </a:bodyPr>
          <a:lstStyle/>
          <a:p>
            <a:r>
              <a:rPr lang="ru-RU" sz="2400" b="1" dirty="0" err="1">
                <a:effectLst/>
                <a:latin typeface="Times New Roman" charset="0"/>
                <a:ea typeface="Times New Roman" charset="0"/>
                <a:cs typeface="Times New Roman" charset="0"/>
              </a:rPr>
              <a:t>Стаття</a:t>
            </a:r>
            <a:r>
              <a:rPr lang="ru-RU" sz="2400" b="1" dirty="0">
                <a:effectLst/>
                <a:latin typeface="Times New Roman" charset="0"/>
                <a:ea typeface="Times New Roman" charset="0"/>
                <a:cs typeface="Times New Roman" charset="0"/>
              </a:rPr>
              <a:t> 40.</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Майнові</a:t>
            </a:r>
            <a:r>
              <a:rPr lang="ru-RU" sz="2400" dirty="0">
                <a:latin typeface="Times New Roman" charset="0"/>
                <a:ea typeface="Times New Roman" charset="0"/>
                <a:cs typeface="Times New Roman" charset="0"/>
              </a:rPr>
              <a:t> права </a:t>
            </a:r>
            <a:r>
              <a:rPr lang="ru-RU" sz="2400" dirty="0" err="1">
                <a:latin typeface="Times New Roman" charset="0"/>
                <a:ea typeface="Times New Roman" charset="0"/>
                <a:cs typeface="Times New Roman" charset="0"/>
              </a:rPr>
              <a:t>виробників</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фонограм</a:t>
            </a:r>
            <a:r>
              <a:rPr lang="ru-RU" sz="2400" dirty="0">
                <a:latin typeface="Times New Roman" charset="0"/>
                <a:ea typeface="Times New Roman" charset="0"/>
                <a:cs typeface="Times New Roman" charset="0"/>
              </a:rPr>
              <a:t> і </a:t>
            </a:r>
            <a:r>
              <a:rPr lang="ru-RU" sz="2400" dirty="0" err="1">
                <a:latin typeface="Times New Roman" charset="0"/>
                <a:ea typeface="Times New Roman" charset="0"/>
                <a:cs typeface="Times New Roman" charset="0"/>
              </a:rPr>
              <a:t>виробників</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відеограм</a:t>
            </a:r>
            <a:r>
              <a:rPr lang="ru-RU" sz="2400" dirty="0">
                <a:latin typeface="Times New Roman" charset="0"/>
                <a:ea typeface="Times New Roman" charset="0"/>
                <a:cs typeface="Times New Roman" charset="0"/>
              </a:rPr>
              <a:t> </a:t>
            </a:r>
          </a:p>
          <a:p>
            <a:endParaRPr lang="ru-RU" sz="2400" dirty="0">
              <a:latin typeface="Times New Roman" charset="0"/>
              <a:ea typeface="Times New Roman" charset="0"/>
              <a:cs typeface="Times New Roman" charset="0"/>
            </a:endParaRPr>
          </a:p>
          <a:p>
            <a:r>
              <a:rPr lang="ru-RU" sz="2400" dirty="0">
                <a:latin typeface="Times New Roman" charset="0"/>
                <a:ea typeface="Times New Roman" charset="0"/>
                <a:cs typeface="Times New Roman" charset="0"/>
              </a:rPr>
              <a:t>г) </a:t>
            </a:r>
            <a:r>
              <a:rPr lang="ru-RU" sz="2400" b="1" dirty="0" err="1">
                <a:latin typeface="Times New Roman" charset="0"/>
                <a:ea typeface="Times New Roman" charset="0"/>
                <a:cs typeface="Times New Roman" charset="0"/>
              </a:rPr>
              <a:t>публічне</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сповіщення</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фонограм</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відеограм</a:t>
            </a:r>
            <a:r>
              <a:rPr lang="ru-RU" sz="2400" dirty="0">
                <a:latin typeface="Times New Roman" charset="0"/>
                <a:ea typeface="Times New Roman" charset="0"/>
                <a:cs typeface="Times New Roman" charset="0"/>
              </a:rPr>
              <a:t> та </a:t>
            </a:r>
            <a:r>
              <a:rPr lang="ru-RU" sz="2400" dirty="0" err="1">
                <a:latin typeface="Times New Roman" charset="0"/>
                <a:ea typeface="Times New Roman" charset="0"/>
                <a:cs typeface="Times New Roman" charset="0"/>
              </a:rPr>
              <a:t>їх</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примірників</a:t>
            </a:r>
            <a:r>
              <a:rPr lang="ru-RU" sz="2400" dirty="0">
                <a:latin typeface="Times New Roman" charset="0"/>
                <a:ea typeface="Times New Roman" charset="0"/>
                <a:cs typeface="Times New Roman" charset="0"/>
              </a:rPr>
              <a:t> через будь-</a:t>
            </a:r>
            <a:r>
              <a:rPr lang="ru-RU" sz="2400" dirty="0" err="1">
                <a:latin typeface="Times New Roman" charset="0"/>
                <a:ea typeface="Times New Roman" charset="0"/>
                <a:cs typeface="Times New Roman" charset="0"/>
              </a:rPr>
              <a:t>які</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засоби</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зв'язку</a:t>
            </a:r>
            <a:r>
              <a:rPr lang="ru-RU" sz="2400" dirty="0">
                <a:latin typeface="Times New Roman" charset="0"/>
                <a:ea typeface="Times New Roman" charset="0"/>
                <a:cs typeface="Times New Roman" charset="0"/>
              </a:rPr>
              <a:t> таким чином, </a:t>
            </a:r>
            <a:r>
              <a:rPr lang="ru-RU" sz="2400" dirty="0" err="1">
                <a:latin typeface="Times New Roman" charset="0"/>
                <a:ea typeface="Times New Roman" charset="0"/>
                <a:cs typeface="Times New Roman" charset="0"/>
              </a:rPr>
              <a:t>що</a:t>
            </a:r>
            <a:r>
              <a:rPr lang="ru-RU" sz="2400" dirty="0">
                <a:latin typeface="Times New Roman" charset="0"/>
                <a:ea typeface="Times New Roman" charset="0"/>
                <a:cs typeface="Times New Roman" charset="0"/>
              </a:rPr>
              <a:t> будь-яка особа </a:t>
            </a:r>
            <a:r>
              <a:rPr lang="ru-RU" sz="2400" dirty="0" err="1">
                <a:latin typeface="Times New Roman" charset="0"/>
                <a:ea typeface="Times New Roman" charset="0"/>
                <a:cs typeface="Times New Roman" charset="0"/>
              </a:rPr>
              <a:t>може</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отримати</a:t>
            </a:r>
            <a:r>
              <a:rPr lang="ru-RU" sz="2400" dirty="0">
                <a:latin typeface="Times New Roman" charset="0"/>
                <a:ea typeface="Times New Roman" charset="0"/>
                <a:cs typeface="Times New Roman" charset="0"/>
              </a:rPr>
              <a:t> до них доступ з будь-</a:t>
            </a:r>
            <a:r>
              <a:rPr lang="ru-RU" sz="2400" dirty="0" err="1">
                <a:latin typeface="Times New Roman" charset="0"/>
                <a:ea typeface="Times New Roman" charset="0"/>
                <a:cs typeface="Times New Roman" charset="0"/>
              </a:rPr>
              <a:t>якого</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місця</a:t>
            </a:r>
            <a:r>
              <a:rPr lang="ru-RU" sz="2400" dirty="0">
                <a:latin typeface="Times New Roman" charset="0"/>
                <a:ea typeface="Times New Roman" charset="0"/>
                <a:cs typeface="Times New Roman" charset="0"/>
              </a:rPr>
              <a:t> і в будь-</a:t>
            </a:r>
            <a:r>
              <a:rPr lang="ru-RU" sz="2400" dirty="0" err="1">
                <a:latin typeface="Times New Roman" charset="0"/>
                <a:ea typeface="Times New Roman" charset="0"/>
                <a:cs typeface="Times New Roman" charset="0"/>
              </a:rPr>
              <a:t>який</a:t>
            </a:r>
            <a:r>
              <a:rPr lang="ru-RU" sz="2400" dirty="0">
                <a:latin typeface="Times New Roman" charset="0"/>
                <a:ea typeface="Times New Roman" charset="0"/>
                <a:cs typeface="Times New Roman" charset="0"/>
              </a:rPr>
              <a:t> час за </a:t>
            </a:r>
            <a:r>
              <a:rPr lang="ru-RU" sz="2400" dirty="0" err="1">
                <a:latin typeface="Times New Roman" charset="0"/>
                <a:ea typeface="Times New Roman" charset="0"/>
                <a:cs typeface="Times New Roman" charset="0"/>
              </a:rPr>
              <a:t>їх</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власним</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вибором</a:t>
            </a:r>
            <a:r>
              <a:rPr lang="ru-RU" sz="2400" dirty="0">
                <a:latin typeface="Times New Roman" charset="0"/>
                <a:ea typeface="Times New Roman" charset="0"/>
                <a:cs typeface="Times New Roman" charset="0"/>
              </a:rPr>
              <a:t>; </a:t>
            </a:r>
            <a:br>
              <a:rPr lang="ru-RU" sz="2400" dirty="0">
                <a:latin typeface="Times New Roman" charset="0"/>
                <a:ea typeface="Times New Roman" charset="0"/>
                <a:cs typeface="Times New Roman" charset="0"/>
              </a:rPr>
            </a:br>
            <a:endParaRPr lang="ru-RU" sz="2400" dirty="0">
              <a:latin typeface="Times New Roman" charset="0"/>
              <a:ea typeface="Times New Roman" charset="0"/>
              <a:cs typeface="Times New Roman" charset="0"/>
            </a:endParaRPr>
          </a:p>
        </p:txBody>
      </p:sp>
      <p:sp>
        <p:nvSpPr>
          <p:cNvPr id="8" name="TextBox 7"/>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90871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556532" y="643467"/>
            <a:ext cx="11210925" cy="744836"/>
          </a:xfrm>
        </p:spPr>
        <p:txBody>
          <a:bodyPr>
            <a:normAutofit/>
          </a:bodyPr>
          <a:lstStyle/>
          <a:p>
            <a:pPr algn="ctr">
              <a:lnSpc>
                <a:spcPct val="70000"/>
              </a:lnSpc>
            </a:pPr>
            <a:r>
              <a:rPr lang="en-US" sz="3000" dirty="0" err="1">
                <a:solidFill>
                  <a:schemeClr val="bg1"/>
                </a:solidFill>
                <a:latin typeface="Arial" charset="0"/>
              </a:rPr>
              <a:t>Міф</a:t>
            </a:r>
            <a:r>
              <a:rPr lang="en-US" sz="3000" dirty="0">
                <a:solidFill>
                  <a:schemeClr val="bg1"/>
                </a:solidFill>
                <a:latin typeface="Arial" charset="0"/>
              </a:rPr>
              <a:t>: making available = </a:t>
            </a:r>
            <a:r>
              <a:rPr lang="en-US" sz="3000" dirty="0" err="1">
                <a:solidFill>
                  <a:schemeClr val="bg1"/>
                </a:solidFill>
                <a:latin typeface="Arial" charset="0"/>
              </a:rPr>
              <a:t>вид</a:t>
            </a:r>
            <a:r>
              <a:rPr lang="en-US" sz="3000" dirty="0">
                <a:solidFill>
                  <a:schemeClr val="bg1"/>
                </a:solidFill>
                <a:latin typeface="Arial" charset="0"/>
              </a:rPr>
              <a:t> </a:t>
            </a:r>
            <a:r>
              <a:rPr lang="en-US" sz="3000" dirty="0" err="1">
                <a:solidFill>
                  <a:schemeClr val="bg1"/>
                </a:solidFill>
                <a:latin typeface="Arial" charset="0"/>
              </a:rPr>
              <a:t>розповсюдження</a:t>
            </a:r>
            <a:r>
              <a:rPr lang="en-US" sz="3000" dirty="0">
                <a:solidFill>
                  <a:schemeClr val="bg1"/>
                </a:solidFill>
                <a:latin typeface="Arial" charset="0"/>
              </a:rPr>
              <a:t> </a:t>
            </a:r>
            <a:endParaRPr lang="en-US" sz="3000" dirty="0">
              <a:solidFill>
                <a:schemeClr val="bg1"/>
              </a:solidFill>
            </a:endParaRPr>
          </a:p>
        </p:txBody>
      </p:sp>
      <p:sp>
        <p:nvSpPr>
          <p:cNvPr id="3" name="Прямоугольник 2"/>
          <p:cNvSpPr/>
          <p:nvPr/>
        </p:nvSpPr>
        <p:spPr>
          <a:xfrm>
            <a:off x="735105" y="1666999"/>
            <a:ext cx="10910047" cy="4939814"/>
          </a:xfrm>
          <a:prstGeom prst="rect">
            <a:avLst/>
          </a:prstGeom>
        </p:spPr>
        <p:txBody>
          <a:bodyPr wrap="square">
            <a:spAutoFit/>
          </a:bodyPr>
          <a:lstStyle/>
          <a:p>
            <a:r>
              <a:rPr lang="en-US" sz="2100" b="1" i="0" dirty="0">
                <a:solidFill>
                  <a:srgbClr val="3B3B3B"/>
                </a:solidFill>
                <a:effectLst/>
                <a:latin typeface="Times New Roman" charset="0"/>
                <a:ea typeface="Times New Roman" charset="0"/>
                <a:cs typeface="Times New Roman" charset="0"/>
              </a:rPr>
              <a:t>WCT 1996:</a:t>
            </a:r>
          </a:p>
          <a:p>
            <a:r>
              <a:rPr lang="en-US" sz="2100" b="1" i="0" dirty="0">
                <a:solidFill>
                  <a:srgbClr val="3B3B3B"/>
                </a:solidFill>
                <a:effectLst/>
                <a:latin typeface="Times New Roman" charset="0"/>
                <a:ea typeface="Times New Roman" charset="0"/>
                <a:cs typeface="Times New Roman" charset="0"/>
              </a:rPr>
              <a:t>Article 6 Right of Distribution</a:t>
            </a:r>
          </a:p>
          <a:p>
            <a:endParaRPr lang="en-US" sz="2100" b="1" dirty="0">
              <a:solidFill>
                <a:srgbClr val="3B3B3B"/>
              </a:solidFill>
              <a:latin typeface="Times New Roman" charset="0"/>
              <a:ea typeface="Times New Roman" charset="0"/>
              <a:cs typeface="Times New Roman" charset="0"/>
            </a:endParaRPr>
          </a:p>
          <a:p>
            <a:r>
              <a:rPr lang="en-US" sz="2100" b="1" dirty="0">
                <a:latin typeface="Times New Roman" charset="0"/>
                <a:ea typeface="Times New Roman" charset="0"/>
                <a:cs typeface="Times New Roman" charset="0"/>
              </a:rPr>
              <a:t>Agreed statements concerning Articles 6 and 7:</a:t>
            </a:r>
            <a:r>
              <a:rPr lang="en-US" sz="2100" dirty="0">
                <a:latin typeface="Times New Roman" charset="0"/>
                <a:ea typeface="Times New Roman" charset="0"/>
                <a:cs typeface="Times New Roman" charset="0"/>
              </a:rPr>
              <a:t> As used in these Articles, the expressions “copies” and “original and copies,” being subject to the right of distribution and the right of rental under the said Articles, refer exclusively to fixed copies that can be put into circulation </a:t>
            </a:r>
            <a:r>
              <a:rPr lang="en-US" sz="2100" b="1" dirty="0">
                <a:latin typeface="Times New Roman" charset="0"/>
                <a:ea typeface="Times New Roman" charset="0"/>
                <a:cs typeface="Times New Roman" charset="0"/>
              </a:rPr>
              <a:t>as tangible objects</a:t>
            </a:r>
            <a:r>
              <a:rPr lang="en-US" sz="2100" dirty="0">
                <a:latin typeface="Times New Roman" charset="0"/>
                <a:ea typeface="Times New Roman" charset="0"/>
                <a:cs typeface="Times New Roman" charset="0"/>
              </a:rPr>
              <a:t>.</a:t>
            </a:r>
            <a:endParaRPr lang="en-US" sz="2100" b="1" dirty="0">
              <a:solidFill>
                <a:srgbClr val="3B3B3B"/>
              </a:solidFill>
              <a:latin typeface="Times New Roman" charset="0"/>
              <a:ea typeface="Times New Roman" charset="0"/>
              <a:cs typeface="Times New Roman" charset="0"/>
            </a:endParaRPr>
          </a:p>
          <a:p>
            <a:endParaRPr lang="en-US" sz="2100" b="1" i="0" dirty="0">
              <a:solidFill>
                <a:srgbClr val="3B3B3B"/>
              </a:solidFill>
              <a:effectLst/>
              <a:latin typeface="Times New Roman" charset="0"/>
              <a:ea typeface="Times New Roman" charset="0"/>
              <a:cs typeface="Times New Roman" charset="0"/>
            </a:endParaRPr>
          </a:p>
          <a:p>
            <a:endParaRPr lang="en-US" sz="2100" b="1" dirty="0">
              <a:solidFill>
                <a:srgbClr val="3B3B3B"/>
              </a:solidFill>
              <a:latin typeface="Times New Roman" charset="0"/>
              <a:ea typeface="Times New Roman" charset="0"/>
              <a:cs typeface="Times New Roman" charset="0"/>
            </a:endParaRPr>
          </a:p>
          <a:p>
            <a:r>
              <a:rPr lang="en-US" sz="2100" b="1" dirty="0">
                <a:latin typeface="Times New Roman" charset="0"/>
                <a:ea typeface="Times New Roman" charset="0"/>
                <a:cs typeface="Times New Roman" charset="0"/>
              </a:rPr>
              <a:t>Article 8 Right of Communication to the Public</a:t>
            </a:r>
          </a:p>
          <a:p>
            <a:r>
              <a:rPr lang="en-US" sz="2100" dirty="0">
                <a:latin typeface="Times New Roman" charset="0"/>
                <a:ea typeface="Times New Roman" charset="0"/>
                <a:cs typeface="Times New Roman" charset="0"/>
              </a:rPr>
              <a:t>Without prejudice to the provisions of Articles 11(1)(ii), 11</a:t>
            </a:r>
            <a:r>
              <a:rPr lang="en-US" sz="2100" i="1" dirty="0">
                <a:latin typeface="Times New Roman" charset="0"/>
                <a:ea typeface="Times New Roman" charset="0"/>
                <a:cs typeface="Times New Roman" charset="0"/>
              </a:rPr>
              <a:t>bis</a:t>
            </a:r>
            <a:r>
              <a:rPr lang="en-US" sz="2100" dirty="0">
                <a:latin typeface="Times New Roman" charset="0"/>
                <a:ea typeface="Times New Roman" charset="0"/>
                <a:cs typeface="Times New Roman" charset="0"/>
              </a:rPr>
              <a:t>(1)(</a:t>
            </a:r>
            <a:r>
              <a:rPr lang="en-US" sz="2100" dirty="0" err="1">
                <a:latin typeface="Times New Roman" charset="0"/>
                <a:ea typeface="Times New Roman" charset="0"/>
                <a:cs typeface="Times New Roman" charset="0"/>
              </a:rPr>
              <a:t>i</a:t>
            </a:r>
            <a:r>
              <a:rPr lang="en-US" sz="2100" dirty="0">
                <a:latin typeface="Times New Roman" charset="0"/>
                <a:ea typeface="Times New Roman" charset="0"/>
                <a:cs typeface="Times New Roman" charset="0"/>
              </a:rPr>
              <a:t>) and (ii), 11</a:t>
            </a:r>
            <a:r>
              <a:rPr lang="en-US" sz="2100" i="1" dirty="0">
                <a:latin typeface="Times New Roman" charset="0"/>
                <a:ea typeface="Times New Roman" charset="0"/>
                <a:cs typeface="Times New Roman" charset="0"/>
              </a:rPr>
              <a:t>ter</a:t>
            </a:r>
            <a:r>
              <a:rPr lang="en-US" sz="2100" dirty="0">
                <a:latin typeface="Times New Roman" charset="0"/>
                <a:ea typeface="Times New Roman" charset="0"/>
                <a:cs typeface="Times New Roman" charset="0"/>
              </a:rPr>
              <a:t>(1)(ii), 14(1)(ii) and 14</a:t>
            </a:r>
            <a:r>
              <a:rPr lang="en-US" sz="2100" i="1" dirty="0">
                <a:latin typeface="Times New Roman" charset="0"/>
                <a:ea typeface="Times New Roman" charset="0"/>
                <a:cs typeface="Times New Roman" charset="0"/>
              </a:rPr>
              <a:t>bis</a:t>
            </a:r>
            <a:r>
              <a:rPr lang="en-US" sz="2100" dirty="0">
                <a:latin typeface="Times New Roman" charset="0"/>
                <a:ea typeface="Times New Roman" charset="0"/>
                <a:cs typeface="Times New Roman" charset="0"/>
              </a:rPr>
              <a:t>(1) of the Berne Convention, authors of literary and artistic works shall enjoy the exclusive right of authorizing any communication to the public of their works, by wire or wireless means, </a:t>
            </a:r>
            <a:r>
              <a:rPr lang="en-US" sz="2100" b="1" dirty="0">
                <a:latin typeface="Times New Roman" charset="0"/>
                <a:ea typeface="Times New Roman" charset="0"/>
                <a:cs typeface="Times New Roman" charset="0"/>
              </a:rPr>
              <a:t>including the making available to the public of their works in such a way that members of the public may access these works from a place and at a time individually chosen by them</a:t>
            </a:r>
            <a:endParaRPr lang="ru-RU" sz="2100" b="1" dirty="0">
              <a:latin typeface="Times New Roman" charset="0"/>
              <a:ea typeface="Times New Roman" charset="0"/>
              <a:cs typeface="Times New Roman" charset="0"/>
            </a:endParaRPr>
          </a:p>
        </p:txBody>
      </p:sp>
      <p:sp>
        <p:nvSpPr>
          <p:cNvPr id="5" name="TextBox 4"/>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080209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556532" y="643467"/>
            <a:ext cx="11210925" cy="744836"/>
          </a:xfrm>
        </p:spPr>
        <p:txBody>
          <a:bodyPr>
            <a:normAutofit/>
          </a:bodyPr>
          <a:lstStyle/>
          <a:p>
            <a:pPr algn="ctr">
              <a:lnSpc>
                <a:spcPct val="70000"/>
              </a:lnSpc>
            </a:pPr>
            <a:r>
              <a:rPr lang="en-US" sz="3000" dirty="0" err="1">
                <a:solidFill>
                  <a:schemeClr val="bg1"/>
                </a:solidFill>
                <a:latin typeface="Arial" charset="0"/>
              </a:rPr>
              <a:t>Міф</a:t>
            </a:r>
            <a:r>
              <a:rPr lang="en-US" sz="3000" dirty="0">
                <a:solidFill>
                  <a:schemeClr val="bg1"/>
                </a:solidFill>
                <a:latin typeface="Arial" charset="0"/>
              </a:rPr>
              <a:t>: making available = </a:t>
            </a:r>
            <a:r>
              <a:rPr lang="en-US" sz="3000" dirty="0" err="1">
                <a:solidFill>
                  <a:schemeClr val="bg1"/>
                </a:solidFill>
                <a:latin typeface="Arial" charset="0"/>
              </a:rPr>
              <a:t>вид</a:t>
            </a:r>
            <a:r>
              <a:rPr lang="en-US" sz="3000" dirty="0">
                <a:solidFill>
                  <a:schemeClr val="bg1"/>
                </a:solidFill>
                <a:latin typeface="Arial" charset="0"/>
              </a:rPr>
              <a:t> </a:t>
            </a:r>
            <a:r>
              <a:rPr lang="en-US" sz="3000" dirty="0" err="1">
                <a:solidFill>
                  <a:schemeClr val="bg1"/>
                </a:solidFill>
                <a:latin typeface="Arial" charset="0"/>
              </a:rPr>
              <a:t>розповсюдження</a:t>
            </a:r>
            <a:r>
              <a:rPr lang="en-US" sz="3000" dirty="0">
                <a:solidFill>
                  <a:schemeClr val="bg1"/>
                </a:solidFill>
                <a:latin typeface="Arial" charset="0"/>
              </a:rPr>
              <a:t> </a:t>
            </a:r>
            <a:endParaRPr lang="en-US" sz="3000" dirty="0">
              <a:solidFill>
                <a:schemeClr val="bg1"/>
              </a:solidFill>
            </a:endParaRPr>
          </a:p>
        </p:txBody>
      </p:sp>
      <p:sp>
        <p:nvSpPr>
          <p:cNvPr id="3" name="Прямоугольник 2"/>
          <p:cNvSpPr/>
          <p:nvPr/>
        </p:nvSpPr>
        <p:spPr>
          <a:xfrm>
            <a:off x="706970" y="2030070"/>
            <a:ext cx="10910047" cy="3000821"/>
          </a:xfrm>
          <a:prstGeom prst="rect">
            <a:avLst/>
          </a:prstGeom>
        </p:spPr>
        <p:txBody>
          <a:bodyPr wrap="square">
            <a:spAutoFit/>
          </a:bodyPr>
          <a:lstStyle/>
          <a:p>
            <a:r>
              <a:rPr lang="en-US" sz="2100" i="0" dirty="0">
                <a:solidFill>
                  <a:srgbClr val="3B3B3B"/>
                </a:solidFill>
                <a:effectLst/>
                <a:latin typeface="Times New Roman" charset="0"/>
                <a:ea typeface="Times New Roman" charset="0"/>
                <a:cs typeface="Times New Roman" charset="0"/>
              </a:rPr>
              <a:t>EU-UA</a:t>
            </a:r>
          </a:p>
          <a:p>
            <a:endParaRPr lang="en-US" sz="2100" dirty="0">
              <a:solidFill>
                <a:srgbClr val="3B3B3B"/>
              </a:solidFill>
              <a:latin typeface="Times New Roman" charset="0"/>
              <a:ea typeface="Times New Roman" charset="0"/>
              <a:cs typeface="Times New Roman" charset="0"/>
            </a:endParaRPr>
          </a:p>
          <a:p>
            <a:r>
              <a:rPr lang="en-US" sz="2100" dirty="0">
                <a:latin typeface="Times New Roman" charset="0"/>
                <a:ea typeface="Times New Roman" charset="0"/>
                <a:cs typeface="Times New Roman" charset="0"/>
              </a:rPr>
              <a:t>ARTICLE 174 Right of communication to the public of works and right of making available to the public other subject-matter. </a:t>
            </a:r>
          </a:p>
          <a:p>
            <a:endParaRPr lang="en-US" sz="2100" dirty="0">
              <a:latin typeface="Times New Roman" charset="0"/>
              <a:ea typeface="Times New Roman" charset="0"/>
              <a:cs typeface="Times New Roman" charset="0"/>
            </a:endParaRPr>
          </a:p>
          <a:p>
            <a:r>
              <a:rPr lang="en-US" sz="2100" dirty="0">
                <a:latin typeface="Times New Roman" charset="0"/>
                <a:ea typeface="Times New Roman" charset="0"/>
                <a:cs typeface="Times New Roman" charset="0"/>
              </a:rPr>
              <a:t>The Parties shall provide authors with the exclusive right to </a:t>
            </a:r>
            <a:r>
              <a:rPr lang="en-US" sz="2100" dirty="0" err="1">
                <a:latin typeface="Times New Roman" charset="0"/>
                <a:ea typeface="Times New Roman" charset="0"/>
                <a:cs typeface="Times New Roman" charset="0"/>
              </a:rPr>
              <a:t>authorise</a:t>
            </a:r>
            <a:r>
              <a:rPr lang="en-US" sz="2100" dirty="0">
                <a:latin typeface="Times New Roman" charset="0"/>
                <a:ea typeface="Times New Roman" charset="0"/>
                <a:cs typeface="Times New Roman" charset="0"/>
              </a:rPr>
              <a:t> or prohibit any communication to the public of their works, by wire or wireless means, </a:t>
            </a:r>
            <a:r>
              <a:rPr lang="en-US" sz="2100" b="1" dirty="0">
                <a:latin typeface="Times New Roman" charset="0"/>
                <a:ea typeface="Times New Roman" charset="0"/>
                <a:cs typeface="Times New Roman" charset="0"/>
              </a:rPr>
              <a:t>including the making available </a:t>
            </a:r>
            <a:r>
              <a:rPr lang="en-US" sz="2100" dirty="0">
                <a:latin typeface="Times New Roman" charset="0"/>
                <a:ea typeface="Times New Roman" charset="0"/>
                <a:cs typeface="Times New Roman" charset="0"/>
              </a:rPr>
              <a:t>to the public of their works in such a way that members of the public may access them from a place and at a time individually chosen by them.</a:t>
            </a:r>
            <a:endParaRPr lang="ru-RU" sz="2100" dirty="0">
              <a:latin typeface="Times New Roman" charset="0"/>
              <a:ea typeface="Times New Roman" charset="0"/>
              <a:cs typeface="Times New Roman" charset="0"/>
            </a:endParaRPr>
          </a:p>
        </p:txBody>
      </p:sp>
      <p:sp>
        <p:nvSpPr>
          <p:cNvPr id="5" name="TextBox 4"/>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414682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556532" y="643467"/>
            <a:ext cx="11210925" cy="744836"/>
          </a:xfrm>
        </p:spPr>
        <p:txBody>
          <a:bodyPr>
            <a:normAutofit/>
          </a:bodyPr>
          <a:lstStyle/>
          <a:p>
            <a:pPr algn="ctr">
              <a:lnSpc>
                <a:spcPct val="70000"/>
              </a:lnSpc>
            </a:pPr>
            <a:r>
              <a:rPr lang="en-US" sz="3000" dirty="0" err="1">
                <a:solidFill>
                  <a:schemeClr val="bg1"/>
                </a:solidFill>
                <a:latin typeface="Arial" charset="0"/>
              </a:rPr>
              <a:t>Міф</a:t>
            </a:r>
            <a:r>
              <a:rPr lang="en-US" sz="3000" dirty="0">
                <a:solidFill>
                  <a:schemeClr val="bg1"/>
                </a:solidFill>
                <a:latin typeface="Arial" charset="0"/>
              </a:rPr>
              <a:t>: making available = </a:t>
            </a:r>
            <a:r>
              <a:rPr lang="en-US" sz="3000" dirty="0" err="1">
                <a:solidFill>
                  <a:schemeClr val="bg1"/>
                </a:solidFill>
                <a:latin typeface="Arial" charset="0"/>
              </a:rPr>
              <a:t>вид</a:t>
            </a:r>
            <a:r>
              <a:rPr lang="en-US" sz="3000" dirty="0">
                <a:solidFill>
                  <a:schemeClr val="bg1"/>
                </a:solidFill>
                <a:latin typeface="Arial" charset="0"/>
              </a:rPr>
              <a:t> </a:t>
            </a:r>
            <a:r>
              <a:rPr lang="en-US" sz="3000" dirty="0" err="1">
                <a:solidFill>
                  <a:schemeClr val="bg1"/>
                </a:solidFill>
                <a:latin typeface="Arial" charset="0"/>
              </a:rPr>
              <a:t>розповсюдження</a:t>
            </a:r>
            <a:r>
              <a:rPr lang="en-US" sz="3000" dirty="0">
                <a:solidFill>
                  <a:schemeClr val="bg1"/>
                </a:solidFill>
                <a:latin typeface="Arial" charset="0"/>
              </a:rPr>
              <a:t> </a:t>
            </a:r>
            <a:endParaRPr lang="en-US" sz="3000" dirty="0">
              <a:solidFill>
                <a:schemeClr val="bg1"/>
              </a:solidFill>
            </a:endParaRPr>
          </a:p>
        </p:txBody>
      </p:sp>
      <p:sp>
        <p:nvSpPr>
          <p:cNvPr id="3" name="Прямоугольник 2"/>
          <p:cNvSpPr/>
          <p:nvPr/>
        </p:nvSpPr>
        <p:spPr>
          <a:xfrm>
            <a:off x="317007" y="1693893"/>
            <a:ext cx="6177922" cy="4755148"/>
          </a:xfrm>
          <a:prstGeom prst="rect">
            <a:avLst/>
          </a:prstGeom>
        </p:spPr>
        <p:txBody>
          <a:bodyPr wrap="square">
            <a:spAutoFit/>
          </a:bodyPr>
          <a:lstStyle/>
          <a:p>
            <a:r>
              <a:rPr lang="en-US" sz="2100" i="0" dirty="0">
                <a:solidFill>
                  <a:srgbClr val="3B3B3B"/>
                </a:solidFill>
                <a:effectLst/>
                <a:latin typeface="Times New Roman" charset="0"/>
                <a:ea typeface="Times New Roman" charset="0"/>
                <a:cs typeface="Times New Roman" charset="0"/>
              </a:rPr>
              <a:t>EU-UA</a:t>
            </a:r>
            <a:endParaRPr lang="en-US" sz="2100" dirty="0">
              <a:solidFill>
                <a:srgbClr val="3B3B3B"/>
              </a:solidFill>
              <a:latin typeface="Times New Roman" charset="0"/>
              <a:ea typeface="Times New Roman" charset="0"/>
              <a:cs typeface="Times New Roman" charset="0"/>
            </a:endParaRPr>
          </a:p>
          <a:p>
            <a:r>
              <a:rPr lang="ru-RU" sz="2100" dirty="0" err="1">
                <a:latin typeface="Times New Roman" charset="0"/>
                <a:ea typeface="Times New Roman" charset="0"/>
                <a:cs typeface="Times New Roman" charset="0"/>
              </a:rPr>
              <a:t>Стаття</a:t>
            </a:r>
            <a:r>
              <a:rPr lang="ru-RU" sz="2100" dirty="0">
                <a:latin typeface="Times New Roman" charset="0"/>
                <a:ea typeface="Times New Roman" charset="0"/>
                <a:cs typeface="Times New Roman" charset="0"/>
              </a:rPr>
              <a:t> 174</a:t>
            </a:r>
            <a:r>
              <a:rPr lang="en-US" sz="2100" dirty="0">
                <a:latin typeface="Times New Roman" charset="0"/>
                <a:ea typeface="Times New Roman" charset="0"/>
                <a:cs typeface="Times New Roman" charset="0"/>
              </a:rPr>
              <a:t> </a:t>
            </a:r>
            <a:r>
              <a:rPr lang="ru-RU" sz="2100" dirty="0">
                <a:latin typeface="Times New Roman" charset="0"/>
                <a:ea typeface="Times New Roman" charset="0"/>
                <a:cs typeface="Times New Roman" charset="0"/>
              </a:rPr>
              <a:t>Право на </a:t>
            </a:r>
            <a:r>
              <a:rPr lang="ru-RU" sz="3600" b="1" dirty="0" err="1">
                <a:solidFill>
                  <a:srgbClr val="FF0000"/>
                </a:solidFill>
                <a:latin typeface="Times New Roman" charset="0"/>
                <a:ea typeface="Times New Roman" charset="0"/>
                <a:cs typeface="Times New Roman" charset="0"/>
              </a:rPr>
              <a:t>оприлюднення</a:t>
            </a:r>
            <a:r>
              <a:rPr lang="ru-RU" sz="3600" dirty="0">
                <a:solidFill>
                  <a:srgbClr val="FF0000"/>
                </a:solidFill>
                <a:latin typeface="Times New Roman" charset="0"/>
                <a:ea typeface="Times New Roman" charset="0"/>
                <a:cs typeface="Times New Roman" charset="0"/>
              </a:rPr>
              <a:t> </a:t>
            </a:r>
            <a:r>
              <a:rPr lang="ru-RU" sz="2100" dirty="0" err="1">
                <a:latin typeface="Times New Roman" charset="0"/>
                <a:ea typeface="Times New Roman" charset="0"/>
                <a:cs typeface="Times New Roman" charset="0"/>
              </a:rPr>
              <a:t>творів</a:t>
            </a:r>
            <a:r>
              <a:rPr lang="ru-RU" sz="2100" dirty="0">
                <a:latin typeface="Times New Roman" charset="0"/>
                <a:ea typeface="Times New Roman" charset="0"/>
                <a:cs typeface="Times New Roman" charset="0"/>
              </a:rPr>
              <a:t> і право на </a:t>
            </a:r>
            <a:r>
              <a:rPr lang="ru-RU" sz="2100" dirty="0" err="1">
                <a:latin typeface="Times New Roman" charset="0"/>
                <a:ea typeface="Times New Roman" charset="0"/>
                <a:cs typeface="Times New Roman" charset="0"/>
              </a:rPr>
              <a:t>доведення</a:t>
            </a:r>
            <a:r>
              <a:rPr lang="ru-RU" sz="2100" dirty="0">
                <a:latin typeface="Times New Roman" charset="0"/>
                <a:ea typeface="Times New Roman" charset="0"/>
                <a:cs typeface="Times New Roman" charset="0"/>
              </a:rPr>
              <a:t> до </a:t>
            </a:r>
            <a:r>
              <a:rPr lang="ru-RU" sz="2100" dirty="0" err="1">
                <a:latin typeface="Times New Roman" charset="0"/>
                <a:ea typeface="Times New Roman" charset="0"/>
                <a:cs typeface="Times New Roman" charset="0"/>
              </a:rPr>
              <a:t>загального</a:t>
            </a:r>
            <a:r>
              <a:rPr lang="ru-RU" sz="2100" dirty="0">
                <a:latin typeface="Times New Roman" charset="0"/>
                <a:ea typeface="Times New Roman" charset="0"/>
                <a:cs typeface="Times New Roman" charset="0"/>
              </a:rPr>
              <a:t> </a:t>
            </a:r>
            <a:r>
              <a:rPr lang="ru-RU" sz="2100" dirty="0" err="1">
                <a:latin typeface="Times New Roman" charset="0"/>
                <a:ea typeface="Times New Roman" charset="0"/>
                <a:cs typeface="Times New Roman" charset="0"/>
              </a:rPr>
              <a:t>відома</a:t>
            </a:r>
            <a:r>
              <a:rPr lang="ru-RU" sz="2100" dirty="0">
                <a:latin typeface="Times New Roman" charset="0"/>
                <a:ea typeface="Times New Roman" charset="0"/>
                <a:cs typeface="Times New Roman" charset="0"/>
              </a:rPr>
              <a:t> </a:t>
            </a:r>
            <a:r>
              <a:rPr lang="ru-RU" sz="2100" dirty="0" err="1">
                <a:latin typeface="Times New Roman" charset="0"/>
                <a:ea typeface="Times New Roman" charset="0"/>
                <a:cs typeface="Times New Roman" charset="0"/>
              </a:rPr>
              <a:t>інших</a:t>
            </a:r>
            <a:r>
              <a:rPr lang="ru-RU" sz="2100" dirty="0">
                <a:latin typeface="Times New Roman" charset="0"/>
                <a:ea typeface="Times New Roman" charset="0"/>
                <a:cs typeface="Times New Roman" charset="0"/>
              </a:rPr>
              <a:t> </a:t>
            </a:r>
            <a:r>
              <a:rPr lang="ru-RU" sz="2100" dirty="0" err="1">
                <a:latin typeface="Times New Roman" charset="0"/>
                <a:ea typeface="Times New Roman" charset="0"/>
                <a:cs typeface="Times New Roman" charset="0"/>
              </a:rPr>
              <a:t>об’єктів</a:t>
            </a:r>
            <a:r>
              <a:rPr lang="ru-RU" sz="2100" dirty="0">
                <a:latin typeface="Times New Roman" charset="0"/>
                <a:ea typeface="Times New Roman" charset="0"/>
                <a:cs typeface="Times New Roman" charset="0"/>
              </a:rPr>
              <a:t>, </a:t>
            </a:r>
            <a:r>
              <a:rPr lang="ru-RU" sz="2100" dirty="0" err="1">
                <a:latin typeface="Times New Roman" charset="0"/>
                <a:ea typeface="Times New Roman" charset="0"/>
                <a:cs typeface="Times New Roman" charset="0"/>
              </a:rPr>
              <a:t>що</a:t>
            </a:r>
            <a:r>
              <a:rPr lang="ru-RU" sz="2100" dirty="0">
                <a:latin typeface="Times New Roman" charset="0"/>
                <a:ea typeface="Times New Roman" charset="0"/>
                <a:cs typeface="Times New Roman" charset="0"/>
              </a:rPr>
              <a:t> </a:t>
            </a:r>
            <a:r>
              <a:rPr lang="ru-RU" sz="2100" dirty="0" err="1">
                <a:latin typeface="Times New Roman" charset="0"/>
                <a:ea typeface="Times New Roman" charset="0"/>
                <a:cs typeface="Times New Roman" charset="0"/>
              </a:rPr>
              <a:t>охороняються</a:t>
            </a:r>
            <a:r>
              <a:rPr lang="ru-RU" sz="2100" dirty="0">
                <a:latin typeface="Times New Roman" charset="0"/>
                <a:ea typeface="Times New Roman" charset="0"/>
                <a:cs typeface="Times New Roman" charset="0"/>
              </a:rPr>
              <a:t> </a:t>
            </a:r>
            <a:endParaRPr lang="en-US" sz="2100" dirty="0">
              <a:latin typeface="Times New Roman" charset="0"/>
              <a:ea typeface="Times New Roman" charset="0"/>
              <a:cs typeface="Times New Roman" charset="0"/>
            </a:endParaRPr>
          </a:p>
          <a:p>
            <a:endParaRPr lang="en-US" sz="2100" dirty="0">
              <a:latin typeface="Times New Roman" charset="0"/>
              <a:ea typeface="Times New Roman" charset="0"/>
              <a:cs typeface="Times New Roman" charset="0"/>
            </a:endParaRPr>
          </a:p>
          <a:p>
            <a:endParaRPr lang="en-US" sz="2100" dirty="0">
              <a:latin typeface="Times New Roman" charset="0"/>
              <a:ea typeface="Times New Roman" charset="0"/>
              <a:cs typeface="Times New Roman" charset="0"/>
            </a:endParaRPr>
          </a:p>
          <a:p>
            <a:r>
              <a:rPr lang="ru-RU" sz="2100" dirty="0">
                <a:latin typeface="Times New Roman" charset="0"/>
                <a:ea typeface="Times New Roman" charset="0"/>
                <a:cs typeface="Times New Roman" charset="0"/>
              </a:rPr>
              <a:t>1. </a:t>
            </a:r>
            <a:r>
              <a:rPr lang="ru-RU" sz="2100" dirty="0" err="1">
                <a:latin typeface="Times New Roman" charset="0"/>
                <a:ea typeface="Times New Roman" charset="0"/>
                <a:cs typeface="Times New Roman" charset="0"/>
              </a:rPr>
              <a:t>Сторони</a:t>
            </a:r>
            <a:r>
              <a:rPr lang="ru-RU" sz="2100" dirty="0">
                <a:latin typeface="Times New Roman" charset="0"/>
                <a:ea typeface="Times New Roman" charset="0"/>
                <a:cs typeface="Times New Roman" charset="0"/>
              </a:rPr>
              <a:t> </a:t>
            </a:r>
            <a:r>
              <a:rPr lang="ru-RU" sz="2100" dirty="0" err="1">
                <a:latin typeface="Times New Roman" charset="0"/>
                <a:ea typeface="Times New Roman" charset="0"/>
                <a:cs typeface="Times New Roman" charset="0"/>
              </a:rPr>
              <a:t>надають</a:t>
            </a:r>
            <a:r>
              <a:rPr lang="ru-RU" sz="2100" dirty="0">
                <a:latin typeface="Times New Roman" charset="0"/>
                <a:ea typeface="Times New Roman" charset="0"/>
                <a:cs typeface="Times New Roman" charset="0"/>
              </a:rPr>
              <a:t> авторам </a:t>
            </a:r>
            <a:r>
              <a:rPr lang="ru-RU" sz="2100" dirty="0" err="1">
                <a:latin typeface="Times New Roman" charset="0"/>
                <a:ea typeface="Times New Roman" charset="0"/>
                <a:cs typeface="Times New Roman" charset="0"/>
              </a:rPr>
              <a:t>виключне</a:t>
            </a:r>
            <a:r>
              <a:rPr lang="ru-RU" sz="2100" dirty="0">
                <a:latin typeface="Times New Roman" charset="0"/>
                <a:ea typeface="Times New Roman" charset="0"/>
                <a:cs typeface="Times New Roman" charset="0"/>
              </a:rPr>
              <a:t> право </a:t>
            </a:r>
            <a:r>
              <a:rPr lang="ru-RU" sz="2100" dirty="0" err="1">
                <a:latin typeface="Times New Roman" charset="0"/>
                <a:ea typeface="Times New Roman" charset="0"/>
                <a:cs typeface="Times New Roman" charset="0"/>
              </a:rPr>
              <a:t>дозволяти</a:t>
            </a:r>
            <a:r>
              <a:rPr lang="ru-RU" sz="2100" dirty="0">
                <a:latin typeface="Times New Roman" charset="0"/>
                <a:ea typeface="Times New Roman" charset="0"/>
                <a:cs typeface="Times New Roman" charset="0"/>
              </a:rPr>
              <a:t> </a:t>
            </a:r>
            <a:r>
              <a:rPr lang="ru-RU" sz="2100" dirty="0" err="1">
                <a:latin typeface="Times New Roman" charset="0"/>
                <a:ea typeface="Times New Roman" charset="0"/>
                <a:cs typeface="Times New Roman" charset="0"/>
              </a:rPr>
              <a:t>або</a:t>
            </a:r>
            <a:r>
              <a:rPr lang="ru-RU" sz="2100" dirty="0">
                <a:latin typeface="Times New Roman" charset="0"/>
                <a:ea typeface="Times New Roman" charset="0"/>
                <a:cs typeface="Times New Roman" charset="0"/>
              </a:rPr>
              <a:t> </a:t>
            </a:r>
            <a:r>
              <a:rPr lang="ru-RU" sz="2100" dirty="0" err="1">
                <a:latin typeface="Times New Roman" charset="0"/>
                <a:ea typeface="Times New Roman" charset="0"/>
                <a:cs typeface="Times New Roman" charset="0"/>
              </a:rPr>
              <a:t>забороняти</a:t>
            </a:r>
            <a:r>
              <a:rPr lang="ru-RU" sz="2100" dirty="0">
                <a:latin typeface="Times New Roman" charset="0"/>
                <a:ea typeface="Times New Roman" charset="0"/>
                <a:cs typeface="Times New Roman" charset="0"/>
              </a:rPr>
              <a:t> будь-яке </a:t>
            </a:r>
            <a:r>
              <a:rPr lang="ru-RU" sz="3600" b="1" dirty="0" err="1">
                <a:solidFill>
                  <a:srgbClr val="FF0000"/>
                </a:solidFill>
                <a:latin typeface="Times New Roman" charset="0"/>
                <a:ea typeface="Times New Roman" charset="0"/>
                <a:cs typeface="Times New Roman" charset="0"/>
              </a:rPr>
              <a:t>оприлюднення</a:t>
            </a:r>
            <a:r>
              <a:rPr lang="ru-RU" sz="3600" dirty="0">
                <a:solidFill>
                  <a:srgbClr val="FF0000"/>
                </a:solidFill>
                <a:latin typeface="Times New Roman" charset="0"/>
                <a:ea typeface="Times New Roman" charset="0"/>
                <a:cs typeface="Times New Roman" charset="0"/>
              </a:rPr>
              <a:t> </a:t>
            </a:r>
            <a:r>
              <a:rPr lang="ru-RU" sz="2100" dirty="0" err="1">
                <a:latin typeface="Times New Roman" charset="0"/>
                <a:ea typeface="Times New Roman" charset="0"/>
                <a:cs typeface="Times New Roman" charset="0"/>
              </a:rPr>
              <a:t>їхніх</a:t>
            </a:r>
            <a:r>
              <a:rPr lang="ru-RU" sz="2100" dirty="0">
                <a:latin typeface="Times New Roman" charset="0"/>
                <a:ea typeface="Times New Roman" charset="0"/>
                <a:cs typeface="Times New Roman" charset="0"/>
              </a:rPr>
              <a:t> </a:t>
            </a:r>
            <a:r>
              <a:rPr lang="ru-RU" sz="2100" dirty="0" err="1">
                <a:latin typeface="Times New Roman" charset="0"/>
                <a:ea typeface="Times New Roman" charset="0"/>
                <a:cs typeface="Times New Roman" charset="0"/>
              </a:rPr>
              <a:t>творів</a:t>
            </a:r>
            <a:r>
              <a:rPr lang="ru-RU" sz="2100" dirty="0">
                <a:latin typeface="Times New Roman" charset="0"/>
                <a:ea typeface="Times New Roman" charset="0"/>
                <a:cs typeface="Times New Roman" charset="0"/>
              </a:rPr>
              <a:t>, </a:t>
            </a:r>
            <a:r>
              <a:rPr lang="ru-RU" sz="2100" dirty="0" err="1">
                <a:latin typeface="Times New Roman" charset="0"/>
                <a:ea typeface="Times New Roman" charset="0"/>
                <a:cs typeface="Times New Roman" charset="0"/>
              </a:rPr>
              <a:t>дротовими</a:t>
            </a:r>
            <a:r>
              <a:rPr lang="ru-RU" sz="2100" dirty="0">
                <a:latin typeface="Times New Roman" charset="0"/>
                <a:ea typeface="Times New Roman" charset="0"/>
                <a:cs typeface="Times New Roman" charset="0"/>
              </a:rPr>
              <a:t> </a:t>
            </a:r>
            <a:r>
              <a:rPr lang="ru-RU" sz="2100" dirty="0" err="1">
                <a:latin typeface="Times New Roman" charset="0"/>
                <a:ea typeface="Times New Roman" charset="0"/>
                <a:cs typeface="Times New Roman" charset="0"/>
              </a:rPr>
              <a:t>або</a:t>
            </a:r>
            <a:r>
              <a:rPr lang="ru-RU" sz="2100" dirty="0">
                <a:latin typeface="Times New Roman" charset="0"/>
                <a:ea typeface="Times New Roman" charset="0"/>
                <a:cs typeface="Times New Roman" charset="0"/>
              </a:rPr>
              <a:t> </a:t>
            </a:r>
            <a:r>
              <a:rPr lang="ru-RU" sz="2100" dirty="0" err="1">
                <a:latin typeface="Times New Roman" charset="0"/>
                <a:ea typeface="Times New Roman" charset="0"/>
                <a:cs typeface="Times New Roman" charset="0"/>
              </a:rPr>
              <a:t>бездротовими</a:t>
            </a:r>
            <a:r>
              <a:rPr lang="ru-RU" sz="2100" dirty="0">
                <a:latin typeface="Times New Roman" charset="0"/>
                <a:ea typeface="Times New Roman" charset="0"/>
                <a:cs typeface="Times New Roman" charset="0"/>
              </a:rPr>
              <a:t> </a:t>
            </a:r>
            <a:r>
              <a:rPr lang="ru-RU" sz="2100" dirty="0" err="1">
                <a:latin typeface="Times New Roman" charset="0"/>
                <a:ea typeface="Times New Roman" charset="0"/>
                <a:cs typeface="Times New Roman" charset="0"/>
              </a:rPr>
              <a:t>засобами</a:t>
            </a:r>
            <a:r>
              <a:rPr lang="ru-RU" sz="2100" dirty="0">
                <a:latin typeface="Times New Roman" charset="0"/>
                <a:ea typeface="Times New Roman" charset="0"/>
                <a:cs typeface="Times New Roman" charset="0"/>
              </a:rPr>
              <a:t>, </a:t>
            </a:r>
            <a:r>
              <a:rPr lang="ru-RU" sz="2100" dirty="0" err="1">
                <a:latin typeface="Times New Roman" charset="0"/>
                <a:ea typeface="Times New Roman" charset="0"/>
                <a:cs typeface="Times New Roman" charset="0"/>
              </a:rPr>
              <a:t>зокрема</a:t>
            </a:r>
            <a:r>
              <a:rPr lang="ru-RU" sz="2100" dirty="0">
                <a:latin typeface="Times New Roman" charset="0"/>
                <a:ea typeface="Times New Roman" charset="0"/>
                <a:cs typeface="Times New Roman" charset="0"/>
              </a:rPr>
              <a:t> </a:t>
            </a:r>
            <a:r>
              <a:rPr lang="ru-RU" sz="2100" dirty="0" err="1">
                <a:latin typeface="Times New Roman" charset="0"/>
                <a:ea typeface="Times New Roman" charset="0"/>
                <a:cs typeface="Times New Roman" charset="0"/>
              </a:rPr>
              <a:t>доведення</a:t>
            </a:r>
            <a:r>
              <a:rPr lang="ru-RU" sz="2100" dirty="0">
                <a:latin typeface="Times New Roman" charset="0"/>
                <a:ea typeface="Times New Roman" charset="0"/>
                <a:cs typeface="Times New Roman" charset="0"/>
              </a:rPr>
              <a:t> до </a:t>
            </a:r>
            <a:r>
              <a:rPr lang="ru-RU" sz="2100" dirty="0" err="1">
                <a:latin typeface="Times New Roman" charset="0"/>
                <a:ea typeface="Times New Roman" charset="0"/>
                <a:cs typeface="Times New Roman" charset="0"/>
              </a:rPr>
              <a:t>загального</a:t>
            </a:r>
            <a:r>
              <a:rPr lang="ru-RU" sz="2100" dirty="0">
                <a:latin typeface="Times New Roman" charset="0"/>
                <a:ea typeface="Times New Roman" charset="0"/>
                <a:cs typeface="Times New Roman" charset="0"/>
              </a:rPr>
              <a:t> </a:t>
            </a:r>
            <a:r>
              <a:rPr lang="ru-RU" sz="2100" dirty="0" err="1">
                <a:latin typeface="Times New Roman" charset="0"/>
                <a:ea typeface="Times New Roman" charset="0"/>
                <a:cs typeface="Times New Roman" charset="0"/>
              </a:rPr>
              <a:t>відома</a:t>
            </a:r>
            <a:r>
              <a:rPr lang="ru-RU" sz="2100" dirty="0">
                <a:latin typeface="Times New Roman" charset="0"/>
                <a:ea typeface="Times New Roman" charset="0"/>
                <a:cs typeface="Times New Roman" charset="0"/>
              </a:rPr>
              <a:t> </a:t>
            </a:r>
            <a:r>
              <a:rPr lang="ru-RU" sz="2100" dirty="0" err="1">
                <a:latin typeface="Times New Roman" charset="0"/>
                <a:ea typeface="Times New Roman" charset="0"/>
                <a:cs typeface="Times New Roman" charset="0"/>
              </a:rPr>
              <a:t>їхніх</a:t>
            </a:r>
            <a:r>
              <a:rPr lang="ru-RU" sz="2100" dirty="0">
                <a:latin typeface="Times New Roman" charset="0"/>
                <a:ea typeface="Times New Roman" charset="0"/>
                <a:cs typeface="Times New Roman" charset="0"/>
              </a:rPr>
              <a:t> </a:t>
            </a:r>
            <a:r>
              <a:rPr lang="ru-RU" sz="2100" dirty="0" err="1">
                <a:latin typeface="Times New Roman" charset="0"/>
                <a:ea typeface="Times New Roman" charset="0"/>
                <a:cs typeface="Times New Roman" charset="0"/>
              </a:rPr>
              <a:t>творів</a:t>
            </a:r>
            <a:r>
              <a:rPr lang="ru-RU" sz="2100" dirty="0">
                <a:latin typeface="Times New Roman" charset="0"/>
                <a:ea typeface="Times New Roman" charset="0"/>
                <a:cs typeface="Times New Roman" charset="0"/>
              </a:rPr>
              <a:t> у </a:t>
            </a:r>
            <a:r>
              <a:rPr lang="ru-RU" sz="2100" dirty="0" err="1">
                <a:latin typeface="Times New Roman" charset="0"/>
                <a:ea typeface="Times New Roman" charset="0"/>
                <a:cs typeface="Times New Roman" charset="0"/>
              </a:rPr>
              <a:t>такий</a:t>
            </a:r>
            <a:r>
              <a:rPr lang="ru-RU" sz="2100" dirty="0">
                <a:latin typeface="Times New Roman" charset="0"/>
                <a:ea typeface="Times New Roman" charset="0"/>
                <a:cs typeface="Times New Roman" charset="0"/>
              </a:rPr>
              <a:t> </a:t>
            </a:r>
            <a:r>
              <a:rPr lang="ru-RU" sz="2100" dirty="0" err="1">
                <a:latin typeface="Times New Roman" charset="0"/>
                <a:ea typeface="Times New Roman" charset="0"/>
                <a:cs typeface="Times New Roman" charset="0"/>
              </a:rPr>
              <a:t>спосіб</a:t>
            </a:r>
            <a:r>
              <a:rPr lang="ru-RU" sz="2100" dirty="0">
                <a:latin typeface="Times New Roman" charset="0"/>
                <a:ea typeface="Times New Roman" charset="0"/>
                <a:cs typeface="Times New Roman" charset="0"/>
              </a:rPr>
              <a:t>, </a:t>
            </a:r>
            <a:r>
              <a:rPr lang="ru-RU" sz="2100" dirty="0" err="1">
                <a:latin typeface="Times New Roman" charset="0"/>
                <a:ea typeface="Times New Roman" charset="0"/>
                <a:cs typeface="Times New Roman" charset="0"/>
              </a:rPr>
              <a:t>що</a:t>
            </a:r>
            <a:r>
              <a:rPr lang="ru-RU" sz="2100" dirty="0">
                <a:latin typeface="Times New Roman" charset="0"/>
                <a:ea typeface="Times New Roman" charset="0"/>
                <a:cs typeface="Times New Roman" charset="0"/>
              </a:rPr>
              <a:t> будь-яка особа </a:t>
            </a:r>
            <a:r>
              <a:rPr lang="ru-RU" sz="2100" dirty="0" err="1">
                <a:latin typeface="Times New Roman" charset="0"/>
                <a:ea typeface="Times New Roman" charset="0"/>
                <a:cs typeface="Times New Roman" charset="0"/>
              </a:rPr>
              <a:t>може</a:t>
            </a:r>
            <a:r>
              <a:rPr lang="ru-RU" sz="2100" dirty="0">
                <a:latin typeface="Times New Roman" charset="0"/>
                <a:ea typeface="Times New Roman" charset="0"/>
                <a:cs typeface="Times New Roman" charset="0"/>
              </a:rPr>
              <a:t> </a:t>
            </a:r>
            <a:r>
              <a:rPr lang="ru-RU" sz="2100" dirty="0" err="1">
                <a:latin typeface="Times New Roman" charset="0"/>
                <a:ea typeface="Times New Roman" charset="0"/>
                <a:cs typeface="Times New Roman" charset="0"/>
              </a:rPr>
              <a:t>мати</a:t>
            </a:r>
            <a:r>
              <a:rPr lang="ru-RU" sz="2100" dirty="0">
                <a:latin typeface="Times New Roman" charset="0"/>
                <a:ea typeface="Times New Roman" charset="0"/>
                <a:cs typeface="Times New Roman" charset="0"/>
              </a:rPr>
              <a:t> до них доступ з будь-</a:t>
            </a:r>
            <a:r>
              <a:rPr lang="ru-RU" sz="2100" dirty="0" err="1">
                <a:latin typeface="Times New Roman" charset="0"/>
                <a:ea typeface="Times New Roman" charset="0"/>
                <a:cs typeface="Times New Roman" charset="0"/>
              </a:rPr>
              <a:t>якого</a:t>
            </a:r>
            <a:r>
              <a:rPr lang="ru-RU" sz="2100" dirty="0">
                <a:latin typeface="Times New Roman" charset="0"/>
                <a:ea typeface="Times New Roman" charset="0"/>
                <a:cs typeface="Times New Roman" charset="0"/>
              </a:rPr>
              <a:t> </a:t>
            </a:r>
            <a:r>
              <a:rPr lang="ru-RU" sz="2100" dirty="0" err="1">
                <a:latin typeface="Times New Roman" charset="0"/>
                <a:ea typeface="Times New Roman" charset="0"/>
                <a:cs typeface="Times New Roman" charset="0"/>
              </a:rPr>
              <a:t>місця</a:t>
            </a:r>
            <a:r>
              <a:rPr lang="ru-RU" sz="2100" dirty="0">
                <a:latin typeface="Times New Roman" charset="0"/>
                <a:ea typeface="Times New Roman" charset="0"/>
                <a:cs typeface="Times New Roman" charset="0"/>
              </a:rPr>
              <a:t> і в будь-</a:t>
            </a:r>
            <a:r>
              <a:rPr lang="ru-RU" sz="2100" dirty="0" err="1">
                <a:latin typeface="Times New Roman" charset="0"/>
                <a:ea typeface="Times New Roman" charset="0"/>
                <a:cs typeface="Times New Roman" charset="0"/>
              </a:rPr>
              <a:t>який</a:t>
            </a:r>
            <a:r>
              <a:rPr lang="ru-RU" sz="2100" dirty="0">
                <a:latin typeface="Times New Roman" charset="0"/>
                <a:ea typeface="Times New Roman" charset="0"/>
                <a:cs typeface="Times New Roman" charset="0"/>
              </a:rPr>
              <a:t> час за </a:t>
            </a:r>
            <a:r>
              <a:rPr lang="ru-RU" sz="2100" dirty="0" err="1">
                <a:latin typeface="Times New Roman" charset="0"/>
                <a:ea typeface="Times New Roman" charset="0"/>
                <a:cs typeface="Times New Roman" charset="0"/>
              </a:rPr>
              <a:t>її</a:t>
            </a:r>
            <a:r>
              <a:rPr lang="ru-RU" sz="2100" dirty="0">
                <a:latin typeface="Times New Roman" charset="0"/>
                <a:ea typeface="Times New Roman" charset="0"/>
                <a:cs typeface="Times New Roman" charset="0"/>
              </a:rPr>
              <a:t> </a:t>
            </a:r>
            <a:r>
              <a:rPr lang="ru-RU" sz="2100" dirty="0" err="1">
                <a:latin typeface="Times New Roman" charset="0"/>
                <a:ea typeface="Times New Roman" charset="0"/>
                <a:cs typeface="Times New Roman" charset="0"/>
              </a:rPr>
              <a:t>власним</a:t>
            </a:r>
            <a:r>
              <a:rPr lang="ru-RU" sz="2100" dirty="0">
                <a:latin typeface="Times New Roman" charset="0"/>
                <a:ea typeface="Times New Roman" charset="0"/>
                <a:cs typeface="Times New Roman" charset="0"/>
              </a:rPr>
              <a:t> </a:t>
            </a:r>
            <a:r>
              <a:rPr lang="ru-RU" sz="2100" dirty="0" err="1">
                <a:latin typeface="Times New Roman" charset="0"/>
                <a:ea typeface="Times New Roman" charset="0"/>
                <a:cs typeface="Times New Roman" charset="0"/>
              </a:rPr>
              <a:t>вибором</a:t>
            </a:r>
            <a:r>
              <a:rPr lang="ru-RU" sz="2100" dirty="0">
                <a:latin typeface="Times New Roman" charset="0"/>
                <a:ea typeface="Times New Roman" charset="0"/>
                <a:cs typeface="Times New Roman" charset="0"/>
              </a:rPr>
              <a:t>.</a:t>
            </a:r>
          </a:p>
        </p:txBody>
      </p:sp>
      <p:sp>
        <p:nvSpPr>
          <p:cNvPr id="5" name="TextBox 4"/>
          <p:cNvSpPr txBox="1"/>
          <p:nvPr/>
        </p:nvSpPr>
        <p:spPr>
          <a:xfrm>
            <a:off x="6750423" y="5266334"/>
            <a:ext cx="5017034" cy="954107"/>
          </a:xfrm>
          <a:prstGeom prst="rect">
            <a:avLst/>
          </a:prstGeom>
          <a:noFill/>
        </p:spPr>
        <p:txBody>
          <a:bodyPr wrap="square" rtlCol="0">
            <a:spAutoFit/>
          </a:bodyPr>
          <a:lstStyle/>
          <a:p>
            <a:r>
              <a:rPr lang="en-US" sz="2800" b="1" dirty="0" err="1">
                <a:solidFill>
                  <a:srgbClr val="FF0000"/>
                </a:solidFill>
              </a:rPr>
              <a:t>Що</a:t>
            </a:r>
            <a:r>
              <a:rPr lang="en-US" sz="2800" b="1" dirty="0">
                <a:solidFill>
                  <a:srgbClr val="FF0000"/>
                </a:solidFill>
              </a:rPr>
              <a:t> </a:t>
            </a:r>
            <a:r>
              <a:rPr lang="en-US" sz="2800" b="1" dirty="0" err="1">
                <a:solidFill>
                  <a:srgbClr val="FF0000"/>
                </a:solidFill>
              </a:rPr>
              <a:t>відбувається</a:t>
            </a:r>
            <a:r>
              <a:rPr lang="en-US" sz="2800" b="1" dirty="0">
                <a:solidFill>
                  <a:srgbClr val="FF0000"/>
                </a:solidFill>
              </a:rPr>
              <a:t> ???????!!!!!!!! </a:t>
            </a:r>
          </a:p>
          <a:p>
            <a:r>
              <a:rPr lang="en-US" sz="2800" b="1" dirty="0">
                <a:solidFill>
                  <a:srgbClr val="FF0000"/>
                </a:solidFill>
              </a:rPr>
              <a:t>*censored*</a:t>
            </a:r>
            <a:endParaRPr lang="ru-RU" sz="2800" b="1" dirty="0">
              <a:solidFill>
                <a:srgbClr val="FF0000"/>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0423" y="1931065"/>
            <a:ext cx="4971821" cy="2792506"/>
          </a:xfrm>
          <a:prstGeom prst="rect">
            <a:avLst/>
          </a:prstGeom>
        </p:spPr>
      </p:pic>
      <p:sp>
        <p:nvSpPr>
          <p:cNvPr id="7" name="TextBox 6"/>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747836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58" y="1675227"/>
            <a:ext cx="10043883" cy="4394199"/>
          </a:xfrm>
          <a:prstGeom prst="rect">
            <a:avLst/>
          </a:prstGeom>
        </p:spPr>
      </p:pic>
      <p:sp>
        <p:nvSpPr>
          <p:cNvPr id="2" name="Заголовок 1"/>
          <p:cNvSpPr>
            <a:spLocks noGrp="1"/>
          </p:cNvSpPr>
          <p:nvPr>
            <p:ph type="title"/>
          </p:nvPr>
        </p:nvSpPr>
        <p:spPr>
          <a:xfrm>
            <a:off x="556532" y="643467"/>
            <a:ext cx="11210925" cy="744836"/>
          </a:xfrm>
        </p:spPr>
        <p:txBody>
          <a:bodyPr>
            <a:normAutofit/>
          </a:bodyPr>
          <a:lstStyle/>
          <a:p>
            <a:pPr algn="ctr">
              <a:lnSpc>
                <a:spcPct val="70000"/>
              </a:lnSpc>
            </a:pPr>
            <a:r>
              <a:rPr lang="en-US" sz="3000" dirty="0" err="1">
                <a:solidFill>
                  <a:schemeClr val="bg1"/>
                </a:solidFill>
                <a:latin typeface="Arial" charset="0"/>
              </a:rPr>
              <a:t>Міф</a:t>
            </a:r>
            <a:r>
              <a:rPr lang="en-US" sz="3000" dirty="0">
                <a:solidFill>
                  <a:schemeClr val="bg1"/>
                </a:solidFill>
                <a:latin typeface="Arial" charset="0"/>
              </a:rPr>
              <a:t>: making available = </a:t>
            </a:r>
            <a:r>
              <a:rPr lang="en-US" sz="3000" dirty="0" err="1">
                <a:solidFill>
                  <a:schemeClr val="bg1"/>
                </a:solidFill>
                <a:latin typeface="Arial" charset="0"/>
              </a:rPr>
              <a:t>вид</a:t>
            </a:r>
            <a:r>
              <a:rPr lang="en-US" sz="3000" dirty="0">
                <a:solidFill>
                  <a:schemeClr val="bg1"/>
                </a:solidFill>
                <a:latin typeface="Arial" charset="0"/>
              </a:rPr>
              <a:t> </a:t>
            </a:r>
            <a:r>
              <a:rPr lang="en-US" sz="3000" dirty="0" err="1">
                <a:solidFill>
                  <a:schemeClr val="bg1"/>
                </a:solidFill>
                <a:latin typeface="Arial" charset="0"/>
              </a:rPr>
              <a:t>розповсюдження</a:t>
            </a:r>
            <a:r>
              <a:rPr lang="en-US" sz="3000" dirty="0">
                <a:solidFill>
                  <a:schemeClr val="bg1"/>
                </a:solidFill>
                <a:latin typeface="Arial" charset="0"/>
              </a:rPr>
              <a:t> </a:t>
            </a:r>
            <a:endParaRPr lang="en-US" sz="3000" dirty="0">
              <a:solidFill>
                <a:schemeClr val="bg1"/>
              </a:solidFill>
            </a:endParaRPr>
          </a:p>
        </p:txBody>
      </p:sp>
    </p:spTree>
    <p:extLst>
      <p:ext uri="{BB962C8B-B14F-4D97-AF65-F5344CB8AC3E}">
        <p14:creationId xmlns:p14="http://schemas.microsoft.com/office/powerpoint/2010/main" val="2071864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556532" y="643467"/>
            <a:ext cx="11210925" cy="744836"/>
          </a:xfrm>
        </p:spPr>
        <p:txBody>
          <a:bodyPr>
            <a:normAutofit/>
          </a:bodyPr>
          <a:lstStyle/>
          <a:p>
            <a:pPr algn="ctr">
              <a:lnSpc>
                <a:spcPct val="70000"/>
              </a:lnSpc>
            </a:pPr>
            <a:r>
              <a:rPr lang="en-US" sz="3000" dirty="0" err="1">
                <a:solidFill>
                  <a:schemeClr val="bg1"/>
                </a:solidFill>
                <a:latin typeface="Arial" charset="0"/>
              </a:rPr>
              <a:t>Міф</a:t>
            </a:r>
            <a:r>
              <a:rPr lang="en-US" sz="3000" dirty="0">
                <a:solidFill>
                  <a:schemeClr val="bg1"/>
                </a:solidFill>
                <a:latin typeface="Arial" charset="0"/>
              </a:rPr>
              <a:t>: </a:t>
            </a:r>
            <a:r>
              <a:rPr lang="en-US" sz="3000" dirty="0" err="1">
                <a:solidFill>
                  <a:schemeClr val="bg1"/>
                </a:solidFill>
                <a:latin typeface="Arial" charset="0"/>
              </a:rPr>
              <a:t>Розміщення</a:t>
            </a:r>
            <a:r>
              <a:rPr lang="en-US" sz="3000" dirty="0">
                <a:solidFill>
                  <a:schemeClr val="bg1"/>
                </a:solidFill>
                <a:latin typeface="Arial" charset="0"/>
              </a:rPr>
              <a:t> </a:t>
            </a:r>
            <a:r>
              <a:rPr lang="en-US" sz="3000" dirty="0" err="1">
                <a:solidFill>
                  <a:schemeClr val="bg1"/>
                </a:solidFill>
                <a:latin typeface="Arial" charset="0"/>
              </a:rPr>
              <a:t>твору</a:t>
            </a:r>
            <a:r>
              <a:rPr lang="en-US" sz="3000" dirty="0">
                <a:solidFill>
                  <a:schemeClr val="bg1"/>
                </a:solidFill>
                <a:latin typeface="Arial" charset="0"/>
              </a:rPr>
              <a:t> </a:t>
            </a:r>
            <a:r>
              <a:rPr lang="en-US" sz="3000" dirty="0" err="1">
                <a:solidFill>
                  <a:schemeClr val="bg1"/>
                </a:solidFill>
                <a:latin typeface="Arial" charset="0"/>
              </a:rPr>
              <a:t>в</a:t>
            </a:r>
            <a:r>
              <a:rPr lang="en-US" sz="3000" dirty="0">
                <a:solidFill>
                  <a:schemeClr val="bg1"/>
                </a:solidFill>
                <a:latin typeface="Arial" charset="0"/>
              </a:rPr>
              <a:t> </a:t>
            </a:r>
            <a:r>
              <a:rPr lang="en-US" sz="3000" dirty="0" err="1">
                <a:solidFill>
                  <a:schemeClr val="bg1"/>
                </a:solidFill>
                <a:latin typeface="Arial" charset="0"/>
              </a:rPr>
              <a:t>Інтернеті</a:t>
            </a:r>
            <a:r>
              <a:rPr lang="en-US" sz="3000" dirty="0">
                <a:solidFill>
                  <a:schemeClr val="bg1"/>
                </a:solidFill>
                <a:latin typeface="Arial" charset="0"/>
              </a:rPr>
              <a:t> </a:t>
            </a:r>
            <a:r>
              <a:rPr lang="en-US" sz="3000" dirty="0" err="1">
                <a:solidFill>
                  <a:schemeClr val="bg1"/>
                </a:solidFill>
                <a:latin typeface="Arial" charset="0"/>
              </a:rPr>
              <a:t>призводить</a:t>
            </a:r>
            <a:r>
              <a:rPr lang="en-US" sz="3000" dirty="0">
                <a:solidFill>
                  <a:schemeClr val="bg1"/>
                </a:solidFill>
                <a:latin typeface="Arial" charset="0"/>
              </a:rPr>
              <a:t> </a:t>
            </a:r>
            <a:r>
              <a:rPr lang="en-US" sz="3000" dirty="0" err="1">
                <a:solidFill>
                  <a:schemeClr val="bg1"/>
                </a:solidFill>
                <a:latin typeface="Arial" charset="0"/>
              </a:rPr>
              <a:t>до</a:t>
            </a:r>
            <a:r>
              <a:rPr lang="en-US" sz="3000" dirty="0">
                <a:solidFill>
                  <a:schemeClr val="bg1"/>
                </a:solidFill>
                <a:latin typeface="Arial" charset="0"/>
              </a:rPr>
              <a:t> </a:t>
            </a:r>
            <a:r>
              <a:rPr lang="en-US" sz="3000" dirty="0" err="1">
                <a:solidFill>
                  <a:schemeClr val="bg1"/>
                </a:solidFill>
                <a:latin typeface="Arial" charset="0"/>
              </a:rPr>
              <a:t>вичерпання</a:t>
            </a:r>
            <a:r>
              <a:rPr lang="en-US" sz="3000" dirty="0">
                <a:solidFill>
                  <a:schemeClr val="bg1"/>
                </a:solidFill>
                <a:latin typeface="Arial" charset="0"/>
              </a:rPr>
              <a:t> </a:t>
            </a:r>
            <a:r>
              <a:rPr lang="en-US" sz="3000" dirty="0" err="1">
                <a:solidFill>
                  <a:schemeClr val="bg1"/>
                </a:solidFill>
                <a:latin typeface="Arial" charset="0"/>
              </a:rPr>
              <a:t>майнових</a:t>
            </a:r>
            <a:r>
              <a:rPr lang="en-US" sz="3000" dirty="0">
                <a:solidFill>
                  <a:schemeClr val="bg1"/>
                </a:solidFill>
                <a:latin typeface="Arial" charset="0"/>
              </a:rPr>
              <a:t> </a:t>
            </a:r>
            <a:r>
              <a:rPr lang="en-US" sz="3000" dirty="0" err="1">
                <a:solidFill>
                  <a:schemeClr val="bg1"/>
                </a:solidFill>
                <a:latin typeface="Arial" charset="0"/>
              </a:rPr>
              <a:t>авторських</a:t>
            </a:r>
            <a:r>
              <a:rPr lang="en-US" sz="3000" dirty="0">
                <a:solidFill>
                  <a:schemeClr val="bg1"/>
                </a:solidFill>
                <a:latin typeface="Arial" charset="0"/>
              </a:rPr>
              <a:t> </a:t>
            </a:r>
            <a:r>
              <a:rPr lang="en-US" sz="3000" dirty="0" err="1">
                <a:solidFill>
                  <a:schemeClr val="bg1"/>
                </a:solidFill>
                <a:latin typeface="Arial" charset="0"/>
              </a:rPr>
              <a:t>прав</a:t>
            </a:r>
            <a:endParaRPr lang="en-US" sz="3000" dirty="0">
              <a:solidFill>
                <a:schemeClr val="bg1"/>
              </a:solidFill>
            </a:endParaRPr>
          </a:p>
        </p:txBody>
      </p:sp>
      <p:sp>
        <p:nvSpPr>
          <p:cNvPr id="3" name="TextBox 2"/>
          <p:cNvSpPr txBox="1"/>
          <p:nvPr/>
        </p:nvSpPr>
        <p:spPr>
          <a:xfrm>
            <a:off x="327931" y="1883939"/>
            <a:ext cx="11210925" cy="4154984"/>
          </a:xfrm>
          <a:prstGeom prst="rect">
            <a:avLst/>
          </a:prstGeom>
          <a:noFill/>
        </p:spPr>
        <p:txBody>
          <a:bodyPr wrap="square" rtlCol="0">
            <a:spAutoFit/>
          </a:bodyPr>
          <a:lstStyle/>
          <a:p>
            <a:pPr algn="just"/>
            <a:r>
              <a:rPr lang="en-US" sz="2400" dirty="0">
                <a:latin typeface="Times New Roman" charset="0"/>
                <a:ea typeface="Times New Roman" charset="0"/>
                <a:cs typeface="Times New Roman" charset="0"/>
              </a:rPr>
              <a:t>1) </a:t>
            </a:r>
            <a:r>
              <a:rPr lang="uk-UA" sz="2400" dirty="0">
                <a:latin typeface="Times New Roman" charset="0"/>
                <a:ea typeface="Times New Roman" charset="0"/>
                <a:cs typeface="Times New Roman" charset="0"/>
              </a:rPr>
              <a:t>в ч.7 ст. 15 Закону: якщо </a:t>
            </a:r>
            <a:r>
              <a:rPr lang="uk-UA" sz="2400" b="1" dirty="0">
                <a:latin typeface="Times New Roman" charset="0"/>
                <a:ea typeface="Times New Roman" charset="0"/>
                <a:cs typeface="Times New Roman" charset="0"/>
              </a:rPr>
              <a:t>примірники</a:t>
            </a:r>
            <a:r>
              <a:rPr lang="uk-UA" sz="2400" dirty="0">
                <a:latin typeface="Times New Roman" charset="0"/>
                <a:ea typeface="Times New Roman" charset="0"/>
                <a:cs typeface="Times New Roman" charset="0"/>
              </a:rPr>
              <a:t> (тобто копії твору, що виконані у будь-якій </a:t>
            </a:r>
            <a:r>
              <a:rPr lang="uk-UA" sz="2400" b="1" i="1" dirty="0">
                <a:latin typeface="Times New Roman" charset="0"/>
                <a:ea typeface="Times New Roman" charset="0"/>
                <a:cs typeface="Times New Roman" charset="0"/>
              </a:rPr>
              <a:t>матеріальній</a:t>
            </a:r>
            <a:r>
              <a:rPr lang="uk-UA" sz="2400" dirty="0">
                <a:latin typeface="Times New Roman" charset="0"/>
                <a:ea typeface="Times New Roman" charset="0"/>
                <a:cs typeface="Times New Roman" charset="0"/>
              </a:rPr>
              <a:t> формі) правомірно опублікованого твору законним чином введені у цивільний обіг шляхом їх першого продажу в Україні, то допускається їх повторне введення в обіг шляхом продажу, дарування тощо без згоди автора (чи іншої особи, яка має авторське право) і без виплати  авторської винагороди</a:t>
            </a:r>
            <a:r>
              <a:rPr lang="ru-RU" sz="2400" dirty="0">
                <a:effectLst/>
                <a:latin typeface="Times New Roman" charset="0"/>
                <a:ea typeface="Times New Roman" charset="0"/>
                <a:cs typeface="Times New Roman" charset="0"/>
              </a:rPr>
              <a:t> </a:t>
            </a:r>
            <a:endParaRPr lang="en-US" sz="2400" dirty="0">
              <a:latin typeface="Times New Roman" charset="0"/>
              <a:ea typeface="Times New Roman" charset="0"/>
              <a:cs typeface="Times New Roman" charset="0"/>
            </a:endParaRPr>
          </a:p>
          <a:p>
            <a:pPr algn="just"/>
            <a:endParaRPr lang="en-US" sz="2400" dirty="0">
              <a:latin typeface="Times New Roman" charset="0"/>
              <a:ea typeface="Times New Roman" charset="0"/>
              <a:cs typeface="Times New Roman" charset="0"/>
            </a:endParaRPr>
          </a:p>
          <a:p>
            <a:pPr algn="just"/>
            <a:endParaRPr lang="en-US" sz="2400" dirty="0">
              <a:latin typeface="Times New Roman" charset="0"/>
              <a:ea typeface="Times New Roman" charset="0"/>
              <a:cs typeface="Times New Roman" charset="0"/>
            </a:endParaRPr>
          </a:p>
          <a:p>
            <a:pPr algn="just"/>
            <a:r>
              <a:rPr lang="en-US" sz="2400" dirty="0">
                <a:latin typeface="Times New Roman" charset="0"/>
                <a:ea typeface="Times New Roman" charset="0"/>
                <a:cs typeface="Times New Roman" charset="0"/>
              </a:rPr>
              <a:t>2) </a:t>
            </a:r>
            <a:r>
              <a:rPr lang="uk-UA" sz="2400" dirty="0">
                <a:latin typeface="Times New Roman" charset="0"/>
                <a:ea typeface="Times New Roman" charset="0"/>
                <a:cs typeface="Times New Roman" charset="0"/>
              </a:rPr>
              <a:t>збереження копії твору в цифровій формі на пристрої кінцевого користувача є відтворенням іншого об’єкту - саме копії твору на іншому носієві інформації, а не копії твору, що зберігається в особи, що розмістила відповідний твір у мережі Інтернет</a:t>
            </a:r>
            <a:r>
              <a:rPr lang="ru-RU" sz="2400" dirty="0">
                <a:effectLst/>
                <a:latin typeface="Times New Roman" charset="0"/>
                <a:ea typeface="Times New Roman" charset="0"/>
                <a:cs typeface="Times New Roman" charset="0"/>
              </a:rPr>
              <a:t> </a:t>
            </a:r>
            <a:endParaRPr lang="ru-RU" sz="2400" dirty="0">
              <a:latin typeface="Times New Roman" charset="0"/>
              <a:ea typeface="Times New Roman" charset="0"/>
              <a:cs typeface="Times New Roman" charset="0"/>
            </a:endParaRPr>
          </a:p>
        </p:txBody>
      </p:sp>
      <p:sp>
        <p:nvSpPr>
          <p:cNvPr id="5" name="TextBox 4"/>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8746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556532" y="643467"/>
            <a:ext cx="11210925" cy="744836"/>
          </a:xfrm>
        </p:spPr>
        <p:txBody>
          <a:bodyPr>
            <a:normAutofit/>
          </a:bodyPr>
          <a:lstStyle/>
          <a:p>
            <a:pPr algn="ctr">
              <a:lnSpc>
                <a:spcPct val="70000"/>
              </a:lnSpc>
            </a:pPr>
            <a:r>
              <a:rPr lang="en-US" sz="3000" dirty="0" err="1">
                <a:solidFill>
                  <a:schemeClr val="bg1"/>
                </a:solidFill>
                <a:latin typeface="Arial" charset="0"/>
              </a:rPr>
              <a:t>Міф</a:t>
            </a:r>
            <a:r>
              <a:rPr lang="en-US" sz="3000" dirty="0">
                <a:solidFill>
                  <a:schemeClr val="bg1"/>
                </a:solidFill>
                <a:latin typeface="Arial" charset="0"/>
              </a:rPr>
              <a:t>: </a:t>
            </a:r>
            <a:r>
              <a:rPr lang="en-US" sz="3000" dirty="0" err="1">
                <a:solidFill>
                  <a:schemeClr val="bg1"/>
                </a:solidFill>
                <a:latin typeface="Arial" charset="0"/>
              </a:rPr>
              <a:t>Розміщення</a:t>
            </a:r>
            <a:r>
              <a:rPr lang="en-US" sz="3000" dirty="0">
                <a:solidFill>
                  <a:schemeClr val="bg1"/>
                </a:solidFill>
                <a:latin typeface="Arial" charset="0"/>
              </a:rPr>
              <a:t> </a:t>
            </a:r>
            <a:r>
              <a:rPr lang="en-US" sz="3000" dirty="0" err="1">
                <a:solidFill>
                  <a:schemeClr val="bg1"/>
                </a:solidFill>
                <a:latin typeface="Arial" charset="0"/>
              </a:rPr>
              <a:t>твору</a:t>
            </a:r>
            <a:r>
              <a:rPr lang="en-US" sz="3000" dirty="0">
                <a:solidFill>
                  <a:schemeClr val="bg1"/>
                </a:solidFill>
                <a:latin typeface="Arial" charset="0"/>
              </a:rPr>
              <a:t> </a:t>
            </a:r>
            <a:r>
              <a:rPr lang="en-US" sz="3000" dirty="0" err="1">
                <a:solidFill>
                  <a:schemeClr val="bg1"/>
                </a:solidFill>
                <a:latin typeface="Arial" charset="0"/>
              </a:rPr>
              <a:t>в</a:t>
            </a:r>
            <a:r>
              <a:rPr lang="en-US" sz="3000" dirty="0">
                <a:solidFill>
                  <a:schemeClr val="bg1"/>
                </a:solidFill>
                <a:latin typeface="Arial" charset="0"/>
              </a:rPr>
              <a:t> </a:t>
            </a:r>
            <a:r>
              <a:rPr lang="en-US" sz="3000" dirty="0" err="1">
                <a:solidFill>
                  <a:schemeClr val="bg1"/>
                </a:solidFill>
                <a:latin typeface="Arial" charset="0"/>
              </a:rPr>
              <a:t>Інтернеті</a:t>
            </a:r>
            <a:r>
              <a:rPr lang="en-US" sz="3000" dirty="0">
                <a:solidFill>
                  <a:schemeClr val="bg1"/>
                </a:solidFill>
                <a:latin typeface="Arial" charset="0"/>
              </a:rPr>
              <a:t> </a:t>
            </a:r>
            <a:r>
              <a:rPr lang="en-US" sz="3000" dirty="0" err="1">
                <a:solidFill>
                  <a:schemeClr val="bg1"/>
                </a:solidFill>
                <a:latin typeface="Arial" charset="0"/>
              </a:rPr>
              <a:t>призводить</a:t>
            </a:r>
            <a:r>
              <a:rPr lang="en-US" sz="3000" dirty="0">
                <a:solidFill>
                  <a:schemeClr val="bg1"/>
                </a:solidFill>
                <a:latin typeface="Arial" charset="0"/>
              </a:rPr>
              <a:t> </a:t>
            </a:r>
            <a:r>
              <a:rPr lang="en-US" sz="3000" dirty="0" err="1">
                <a:solidFill>
                  <a:schemeClr val="bg1"/>
                </a:solidFill>
                <a:latin typeface="Arial" charset="0"/>
              </a:rPr>
              <a:t>до</a:t>
            </a:r>
            <a:r>
              <a:rPr lang="en-US" sz="3000" dirty="0">
                <a:solidFill>
                  <a:schemeClr val="bg1"/>
                </a:solidFill>
                <a:latin typeface="Arial" charset="0"/>
              </a:rPr>
              <a:t> </a:t>
            </a:r>
            <a:r>
              <a:rPr lang="en-US" sz="3000" dirty="0" err="1">
                <a:solidFill>
                  <a:schemeClr val="bg1"/>
                </a:solidFill>
                <a:latin typeface="Arial" charset="0"/>
              </a:rPr>
              <a:t>вичерпання</a:t>
            </a:r>
            <a:r>
              <a:rPr lang="en-US" sz="3000" dirty="0">
                <a:solidFill>
                  <a:schemeClr val="bg1"/>
                </a:solidFill>
                <a:latin typeface="Arial" charset="0"/>
              </a:rPr>
              <a:t> </a:t>
            </a:r>
            <a:r>
              <a:rPr lang="en-US" sz="3000" dirty="0" err="1">
                <a:solidFill>
                  <a:schemeClr val="bg1"/>
                </a:solidFill>
                <a:latin typeface="Arial" charset="0"/>
              </a:rPr>
              <a:t>майнових</a:t>
            </a:r>
            <a:r>
              <a:rPr lang="en-US" sz="3000" dirty="0">
                <a:solidFill>
                  <a:schemeClr val="bg1"/>
                </a:solidFill>
                <a:latin typeface="Arial" charset="0"/>
              </a:rPr>
              <a:t> </a:t>
            </a:r>
            <a:r>
              <a:rPr lang="en-US" sz="3000" dirty="0" err="1">
                <a:solidFill>
                  <a:schemeClr val="bg1"/>
                </a:solidFill>
                <a:latin typeface="Arial" charset="0"/>
              </a:rPr>
              <a:t>авторських</a:t>
            </a:r>
            <a:r>
              <a:rPr lang="en-US" sz="3000" dirty="0">
                <a:solidFill>
                  <a:schemeClr val="bg1"/>
                </a:solidFill>
                <a:latin typeface="Arial" charset="0"/>
              </a:rPr>
              <a:t> </a:t>
            </a:r>
            <a:r>
              <a:rPr lang="en-US" sz="3000" dirty="0" err="1">
                <a:solidFill>
                  <a:schemeClr val="bg1"/>
                </a:solidFill>
                <a:latin typeface="Arial" charset="0"/>
              </a:rPr>
              <a:t>прав</a:t>
            </a:r>
            <a:endParaRPr lang="en-US" sz="3000" dirty="0">
              <a:solidFill>
                <a:schemeClr val="bg1"/>
              </a:solidFill>
            </a:endParaRPr>
          </a:p>
        </p:txBody>
      </p:sp>
      <p:sp>
        <p:nvSpPr>
          <p:cNvPr id="4" name="Прямоугольник 3"/>
          <p:cNvSpPr/>
          <p:nvPr/>
        </p:nvSpPr>
        <p:spPr>
          <a:xfrm>
            <a:off x="425822" y="1766517"/>
            <a:ext cx="6176684" cy="3416320"/>
          </a:xfrm>
          <a:prstGeom prst="rect">
            <a:avLst/>
          </a:prstGeom>
        </p:spPr>
        <p:txBody>
          <a:bodyPr wrap="square">
            <a:spAutoFit/>
          </a:bodyPr>
          <a:lstStyle/>
          <a:p>
            <a:pPr algn="just"/>
            <a:r>
              <a:rPr lang="en-US" sz="2400" dirty="0">
                <a:latin typeface="Times New Roman" charset="0"/>
                <a:ea typeface="Times New Roman" charset="0"/>
                <a:cs typeface="Times New Roman" charset="0"/>
              </a:rPr>
              <a:t>EU-UA ARTICLE 174 Right of communication to the public of works and right of making available to the public other subject-matter</a:t>
            </a:r>
          </a:p>
          <a:p>
            <a:pPr algn="just"/>
            <a:endParaRPr lang="en-US" sz="2400" dirty="0">
              <a:latin typeface="Times New Roman" charset="0"/>
              <a:ea typeface="Times New Roman" charset="0"/>
              <a:cs typeface="Times New Roman" charset="0"/>
            </a:endParaRPr>
          </a:p>
          <a:p>
            <a:pPr algn="just"/>
            <a:r>
              <a:rPr lang="ru-RU" sz="2400" dirty="0">
                <a:latin typeface="Times New Roman" charset="0"/>
                <a:ea typeface="Times New Roman" charset="0"/>
                <a:cs typeface="Times New Roman" charset="0"/>
              </a:rPr>
              <a:t>3. </a:t>
            </a:r>
            <a:r>
              <a:rPr lang="ru-RU" sz="2400" dirty="0" err="1">
                <a:latin typeface="Times New Roman" charset="0"/>
                <a:ea typeface="Times New Roman" charset="0"/>
                <a:cs typeface="Times New Roman" charset="0"/>
              </a:rPr>
              <a:t>Both</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Parties</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agree</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that</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the</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rights</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referred</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to</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in</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paragraphs</a:t>
            </a:r>
            <a:r>
              <a:rPr lang="ru-RU" sz="2400" dirty="0">
                <a:latin typeface="Times New Roman" charset="0"/>
                <a:ea typeface="Times New Roman" charset="0"/>
                <a:cs typeface="Times New Roman" charset="0"/>
              </a:rPr>
              <a:t> 1 </a:t>
            </a:r>
            <a:r>
              <a:rPr lang="ru-RU" sz="2400" dirty="0" err="1">
                <a:latin typeface="Times New Roman" charset="0"/>
                <a:ea typeface="Times New Roman" charset="0"/>
                <a:cs typeface="Times New Roman" charset="0"/>
              </a:rPr>
              <a:t>and</a:t>
            </a:r>
            <a:r>
              <a:rPr lang="ru-RU" sz="2400" dirty="0">
                <a:latin typeface="Times New Roman" charset="0"/>
                <a:ea typeface="Times New Roman" charset="0"/>
                <a:cs typeface="Times New Roman" charset="0"/>
              </a:rPr>
              <a:t> 2 </a:t>
            </a:r>
            <a:r>
              <a:rPr lang="ru-RU" sz="2400" dirty="0" err="1">
                <a:latin typeface="Times New Roman" charset="0"/>
                <a:ea typeface="Times New Roman" charset="0"/>
                <a:cs typeface="Times New Roman" charset="0"/>
              </a:rPr>
              <a:t>shall</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not</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be</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exhausted</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by</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any</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act</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of</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communication</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to</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the</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public</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or</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making</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them</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available</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to</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the</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public</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as</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set</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out</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in</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this</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Article</a:t>
            </a:r>
            <a:r>
              <a:rPr lang="ru-RU" sz="2400" dirty="0">
                <a:latin typeface="Times New Roman" charset="0"/>
                <a:ea typeface="Times New Roman" charset="0"/>
                <a:cs typeface="Times New Roman" charset="0"/>
              </a:rPr>
              <a:t>.</a:t>
            </a:r>
          </a:p>
        </p:txBody>
      </p:sp>
      <p:sp>
        <p:nvSpPr>
          <p:cNvPr id="5" name="TextBox 4"/>
          <p:cNvSpPr txBox="1"/>
          <p:nvPr/>
        </p:nvSpPr>
        <p:spPr>
          <a:xfrm>
            <a:off x="425823" y="5332274"/>
            <a:ext cx="6082554" cy="1200329"/>
          </a:xfrm>
          <a:prstGeom prst="rect">
            <a:avLst/>
          </a:prstGeom>
          <a:noFill/>
        </p:spPr>
        <p:txBody>
          <a:bodyPr wrap="square" rtlCol="0">
            <a:spAutoFit/>
          </a:bodyPr>
          <a:lstStyle/>
          <a:p>
            <a:r>
              <a:rPr lang="en-US" dirty="0" err="1"/>
              <a:t>По</a:t>
            </a:r>
            <a:r>
              <a:rPr lang="en-US" dirty="0"/>
              <a:t> </a:t>
            </a:r>
            <a:r>
              <a:rPr lang="en-US" dirty="0" err="1"/>
              <a:t>комп’ютерним</a:t>
            </a:r>
            <a:r>
              <a:rPr lang="en-US" dirty="0"/>
              <a:t> </a:t>
            </a:r>
            <a:r>
              <a:rPr lang="en-US" dirty="0" err="1"/>
              <a:t>программам</a:t>
            </a:r>
            <a:r>
              <a:rPr lang="en-US" dirty="0"/>
              <a:t> </a:t>
            </a:r>
            <a:r>
              <a:rPr lang="en-US" dirty="0" err="1"/>
              <a:t>в</a:t>
            </a:r>
            <a:r>
              <a:rPr lang="en-US" dirty="0"/>
              <a:t> ЕС </a:t>
            </a:r>
            <a:r>
              <a:rPr lang="mr-IN" dirty="0"/>
              <a:t>–</a:t>
            </a:r>
            <a:r>
              <a:rPr lang="en-US" dirty="0"/>
              <a:t> </a:t>
            </a:r>
            <a:r>
              <a:rPr lang="en-US" dirty="0" err="1"/>
              <a:t>окрема</a:t>
            </a:r>
            <a:r>
              <a:rPr lang="en-US" dirty="0"/>
              <a:t> </a:t>
            </a:r>
            <a:r>
              <a:rPr lang="en-US" dirty="0" err="1"/>
              <a:t>Директива</a:t>
            </a:r>
            <a:r>
              <a:rPr lang="en-US" dirty="0"/>
              <a:t>. </a:t>
            </a:r>
          </a:p>
          <a:p>
            <a:r>
              <a:rPr lang="en-US" dirty="0" err="1"/>
              <a:t>В</a:t>
            </a:r>
            <a:r>
              <a:rPr lang="en-US" dirty="0"/>
              <a:t> </a:t>
            </a:r>
            <a:r>
              <a:rPr lang="en-US" dirty="0" err="1"/>
              <a:t>такому</a:t>
            </a:r>
            <a:r>
              <a:rPr lang="en-US" dirty="0"/>
              <a:t> </a:t>
            </a:r>
            <a:r>
              <a:rPr lang="en-US" dirty="0" err="1"/>
              <a:t>випадку</a:t>
            </a:r>
            <a:r>
              <a:rPr lang="en-US" dirty="0"/>
              <a:t> </a:t>
            </a:r>
            <a:r>
              <a:rPr lang="en-US" dirty="0" err="1"/>
              <a:t>може</a:t>
            </a:r>
            <a:r>
              <a:rPr lang="en-US" dirty="0"/>
              <a:t> </a:t>
            </a:r>
            <a:r>
              <a:rPr lang="en-US" dirty="0" err="1"/>
              <a:t>бути</a:t>
            </a:r>
            <a:r>
              <a:rPr lang="en-US" dirty="0"/>
              <a:t> </a:t>
            </a:r>
            <a:r>
              <a:rPr lang="en-US" dirty="0" err="1"/>
              <a:t>вичерпання</a:t>
            </a:r>
            <a:r>
              <a:rPr lang="en-US" dirty="0"/>
              <a:t> </a:t>
            </a:r>
            <a:r>
              <a:rPr lang="en-US" dirty="0" err="1"/>
              <a:t>прав</a:t>
            </a:r>
            <a:r>
              <a:rPr lang="en-US" dirty="0"/>
              <a:t> </a:t>
            </a:r>
          </a:p>
          <a:p>
            <a:r>
              <a:rPr lang="en-US" dirty="0" err="1"/>
              <a:t>Див</a:t>
            </a:r>
            <a:r>
              <a:rPr lang="en-US" dirty="0"/>
              <a:t>. </a:t>
            </a:r>
            <a:r>
              <a:rPr lang="uk-UA" dirty="0"/>
              <a:t>C‑128/11 </a:t>
            </a:r>
            <a:r>
              <a:rPr lang="uk-UA" dirty="0" err="1"/>
              <a:t>Used</a:t>
            </a:r>
            <a:r>
              <a:rPr lang="uk-UA" dirty="0"/>
              <a:t> </a:t>
            </a:r>
            <a:r>
              <a:rPr lang="uk-UA" dirty="0" err="1"/>
              <a:t>Soft</a:t>
            </a:r>
            <a:r>
              <a:rPr lang="uk-UA" dirty="0"/>
              <a:t> </a:t>
            </a:r>
            <a:r>
              <a:rPr lang="uk-UA" dirty="0" err="1"/>
              <a:t>GmbH</a:t>
            </a:r>
            <a:r>
              <a:rPr lang="uk-UA" dirty="0"/>
              <a:t> проти </a:t>
            </a:r>
            <a:r>
              <a:rPr lang="uk-UA" dirty="0" err="1"/>
              <a:t>Oracle</a:t>
            </a:r>
            <a:r>
              <a:rPr lang="uk-UA" dirty="0"/>
              <a:t> </a:t>
            </a:r>
            <a:r>
              <a:rPr lang="uk-UA" dirty="0" err="1"/>
              <a:t>International</a:t>
            </a:r>
            <a:r>
              <a:rPr lang="uk-UA" dirty="0"/>
              <a:t> </a:t>
            </a:r>
            <a:r>
              <a:rPr lang="uk-UA" dirty="0" err="1"/>
              <a:t>Corp</a:t>
            </a:r>
            <a:r>
              <a:rPr lang="ru-RU" dirty="0">
                <a:effectLst/>
              </a:rPr>
              <a:t> </a:t>
            </a:r>
            <a:endParaRPr lang="ru-RU" dirty="0"/>
          </a:p>
        </p:txBody>
      </p:sp>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l="11275" t="-1" r="10249" b="3692"/>
          <a:stretch/>
        </p:blipFill>
        <p:spPr>
          <a:xfrm>
            <a:off x="6602506" y="1766517"/>
            <a:ext cx="5550841" cy="3897904"/>
          </a:xfrm>
          <a:prstGeom prst="rect">
            <a:avLst/>
          </a:prstGeom>
        </p:spPr>
      </p:pic>
      <p:sp>
        <p:nvSpPr>
          <p:cNvPr id="7" name="TextBox 6"/>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367918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6280" y="1675227"/>
            <a:ext cx="9819439" cy="4394199"/>
          </a:xfrm>
          <a:prstGeom prst="rect">
            <a:avLst/>
          </a:prstGeom>
        </p:spPr>
      </p:pic>
      <p:sp>
        <p:nvSpPr>
          <p:cNvPr id="2" name="Заголовок 1"/>
          <p:cNvSpPr>
            <a:spLocks noGrp="1"/>
          </p:cNvSpPr>
          <p:nvPr>
            <p:ph type="title"/>
          </p:nvPr>
        </p:nvSpPr>
        <p:spPr>
          <a:xfrm>
            <a:off x="556532" y="643467"/>
            <a:ext cx="11210925" cy="744836"/>
          </a:xfrm>
        </p:spPr>
        <p:txBody>
          <a:bodyPr>
            <a:normAutofit/>
          </a:bodyPr>
          <a:lstStyle/>
          <a:p>
            <a:pPr algn="ctr">
              <a:lnSpc>
                <a:spcPct val="70000"/>
              </a:lnSpc>
            </a:pPr>
            <a:r>
              <a:rPr lang="en-US" sz="3000">
                <a:solidFill>
                  <a:schemeClr val="bg1"/>
                </a:solidFill>
                <a:latin typeface="Arial" charset="0"/>
              </a:rPr>
              <a:t>Міф: Розміщення твору в Інтернеті призводить до вичерпання майнових авторських прав</a:t>
            </a:r>
            <a:endParaRPr lang="en-US" sz="3000">
              <a:solidFill>
                <a:schemeClr val="bg1"/>
              </a:solidFill>
            </a:endParaRPr>
          </a:p>
        </p:txBody>
      </p:sp>
    </p:spTree>
    <p:extLst>
      <p:ext uri="{BB962C8B-B14F-4D97-AF65-F5344CB8AC3E}">
        <p14:creationId xmlns:p14="http://schemas.microsoft.com/office/powerpoint/2010/main" val="338825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8"/>
          <p:cNvGraphicFramePr/>
          <p:nvPr>
            <p:extLst>
              <p:ext uri="{D42A27DB-BD31-4B8C-83A1-F6EECF244321}">
                <p14:modId xmlns:p14="http://schemas.microsoft.com/office/powerpoint/2010/main" val="678795897"/>
              </p:ext>
            </p:extLst>
          </p:nvPr>
        </p:nvGraphicFramePr>
        <p:xfrm>
          <a:off x="1453029" y="1412770"/>
          <a:ext cx="8128000" cy="4425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556532" y="643467"/>
            <a:ext cx="11210925" cy="744836"/>
          </a:xfrm>
        </p:spPr>
        <p:txBody>
          <a:bodyPr>
            <a:normAutofit/>
          </a:bodyPr>
          <a:lstStyle/>
          <a:p>
            <a:pPr algn="ctr"/>
            <a:r>
              <a:rPr lang="en-US" sz="3200" dirty="0" err="1">
                <a:solidFill>
                  <a:schemeClr val="bg1"/>
                </a:solidFill>
                <a:latin typeface="Arial" charset="0"/>
              </a:rPr>
              <a:t>Міф</a:t>
            </a:r>
            <a:r>
              <a:rPr lang="en-US" sz="3200" dirty="0">
                <a:solidFill>
                  <a:schemeClr val="bg1"/>
                </a:solidFill>
                <a:latin typeface="Arial" charset="0"/>
              </a:rPr>
              <a:t>: </a:t>
            </a:r>
            <a:r>
              <a:rPr lang="en-US" sz="3200" dirty="0" err="1">
                <a:solidFill>
                  <a:schemeClr val="bg1"/>
                </a:solidFill>
                <a:latin typeface="Arial" charset="0"/>
              </a:rPr>
              <a:t>єдине</a:t>
            </a:r>
            <a:r>
              <a:rPr lang="en-US" sz="3200" dirty="0">
                <a:solidFill>
                  <a:schemeClr val="bg1"/>
                </a:solidFill>
                <a:latin typeface="Arial" charset="0"/>
              </a:rPr>
              <a:t> </a:t>
            </a:r>
            <a:r>
              <a:rPr lang="en-US" sz="3200" dirty="0" err="1">
                <a:solidFill>
                  <a:schemeClr val="bg1"/>
                </a:solidFill>
                <a:latin typeface="Arial" charset="0"/>
              </a:rPr>
              <a:t>триваюче</a:t>
            </a:r>
            <a:r>
              <a:rPr lang="en-US" sz="3200" dirty="0">
                <a:solidFill>
                  <a:schemeClr val="bg1"/>
                </a:solidFill>
                <a:latin typeface="Arial" charset="0"/>
              </a:rPr>
              <a:t> </a:t>
            </a:r>
            <a:r>
              <a:rPr lang="en-US" sz="3200" dirty="0" err="1">
                <a:solidFill>
                  <a:schemeClr val="bg1"/>
                </a:solidFill>
                <a:latin typeface="Arial" charset="0"/>
              </a:rPr>
              <a:t>порушення</a:t>
            </a:r>
            <a:endParaRPr lang="en-US" sz="3200" dirty="0">
              <a:solidFill>
                <a:schemeClr val="bg1"/>
              </a:solidFill>
            </a:endParaRPr>
          </a:p>
        </p:txBody>
      </p:sp>
      <p:sp>
        <p:nvSpPr>
          <p:cNvPr id="3" name="Прямоугольник 2"/>
          <p:cNvSpPr/>
          <p:nvPr/>
        </p:nvSpPr>
        <p:spPr>
          <a:xfrm>
            <a:off x="720911" y="1623991"/>
            <a:ext cx="11046546" cy="1200329"/>
          </a:xfrm>
          <a:prstGeom prst="rect">
            <a:avLst/>
          </a:prstGeom>
        </p:spPr>
        <p:txBody>
          <a:bodyPr wrap="square">
            <a:spAutoFit/>
          </a:bodyPr>
          <a:lstStyle/>
          <a:p>
            <a:pPr algn="just"/>
            <a:r>
              <a:rPr lang="ru-RU" sz="2400" dirty="0">
                <a:latin typeface="Times New Roman" charset="0"/>
                <a:ea typeface="Times New Roman" charset="0"/>
                <a:cs typeface="Times New Roman" charset="0"/>
              </a:rPr>
              <a:t>п.51-2 Постанови ПВГСУ 2012 №12 “</a:t>
            </a:r>
            <a:r>
              <a:rPr lang="ru-RU" sz="2400" dirty="0" err="1">
                <a:latin typeface="Times New Roman" charset="0"/>
                <a:ea typeface="Times New Roman" charset="0"/>
                <a:cs typeface="Times New Roman" charset="0"/>
              </a:rPr>
              <a:t>кожен</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окремий</a:t>
            </a:r>
            <a:r>
              <a:rPr lang="ru-RU" sz="2400" dirty="0">
                <a:latin typeface="Times New Roman" charset="0"/>
                <a:ea typeface="Times New Roman" charset="0"/>
                <a:cs typeface="Times New Roman" charset="0"/>
              </a:rPr>
              <a:t> факт </a:t>
            </a:r>
            <a:r>
              <a:rPr lang="ru-RU" sz="2400" dirty="0" err="1">
                <a:latin typeface="Times New Roman" charset="0"/>
                <a:ea typeface="Times New Roman" charset="0"/>
                <a:cs typeface="Times New Roman" charset="0"/>
              </a:rPr>
              <a:t>протиправного</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використання</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об'єктів</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авторського</a:t>
            </a:r>
            <a:r>
              <a:rPr lang="ru-RU" sz="2400" dirty="0">
                <a:latin typeface="Times New Roman" charset="0"/>
                <a:ea typeface="Times New Roman" charset="0"/>
                <a:cs typeface="Times New Roman" charset="0"/>
              </a:rPr>
              <a:t> права, в тому </a:t>
            </a:r>
            <a:r>
              <a:rPr lang="ru-RU" sz="2400" dirty="0" err="1">
                <a:latin typeface="Times New Roman" charset="0"/>
                <a:ea typeface="Times New Roman" charset="0"/>
                <a:cs typeface="Times New Roman" charset="0"/>
              </a:rPr>
              <a:t>числі</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неодноразове</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використання</a:t>
            </a:r>
            <a:r>
              <a:rPr lang="ru-RU" sz="2400" dirty="0">
                <a:latin typeface="Times New Roman" charset="0"/>
                <a:ea typeface="Times New Roman" charset="0"/>
                <a:cs typeface="Times New Roman" charset="0"/>
              </a:rPr>
              <a:t> одного й того самого </a:t>
            </a:r>
            <a:r>
              <a:rPr lang="ru-RU" sz="2400" dirty="0" err="1">
                <a:latin typeface="Times New Roman" charset="0"/>
                <a:ea typeface="Times New Roman" charset="0"/>
                <a:cs typeface="Times New Roman" charset="0"/>
              </a:rPr>
              <a:t>об'єкта</a:t>
            </a:r>
            <a:r>
              <a:rPr lang="ru-RU" sz="2400" dirty="0">
                <a:latin typeface="Times New Roman" charset="0"/>
                <a:ea typeface="Times New Roman" charset="0"/>
                <a:cs typeface="Times New Roman" charset="0"/>
              </a:rPr>
              <a:t>, становить </a:t>
            </a:r>
            <a:r>
              <a:rPr lang="ru-RU" sz="2400" dirty="0" err="1">
                <a:latin typeface="Times New Roman" charset="0"/>
                <a:ea typeface="Times New Roman" charset="0"/>
                <a:cs typeface="Times New Roman" charset="0"/>
              </a:rPr>
              <a:t>самостійне</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порушення</a:t>
            </a:r>
            <a:r>
              <a:rPr lang="ru-RU" sz="2400" dirty="0">
                <a:latin typeface="Times New Roman" charset="0"/>
                <a:ea typeface="Times New Roman" charset="0"/>
                <a:cs typeface="Times New Roman" charset="0"/>
              </a:rPr>
              <a:t>”</a:t>
            </a:r>
          </a:p>
        </p:txBody>
      </p:sp>
      <p:sp>
        <p:nvSpPr>
          <p:cNvPr id="5" name="Прямоугольник 4"/>
          <p:cNvSpPr/>
          <p:nvPr/>
        </p:nvSpPr>
        <p:spPr>
          <a:xfrm>
            <a:off x="556532" y="4307629"/>
            <a:ext cx="11241742" cy="2308324"/>
          </a:xfrm>
          <a:prstGeom prst="rect">
            <a:avLst/>
          </a:prstGeom>
        </p:spPr>
        <p:txBody>
          <a:bodyPr wrap="square">
            <a:spAutoFit/>
          </a:bodyPr>
          <a:lstStyle/>
          <a:p>
            <a:pPr algn="just"/>
            <a:r>
              <a:rPr lang="ru-RU" sz="2400" dirty="0" err="1">
                <a:latin typeface="Times New Roman" charset="0"/>
                <a:ea typeface="Times New Roman" charset="0"/>
                <a:cs typeface="Times New Roman" charset="0"/>
              </a:rPr>
              <a:t>Копії</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твору</a:t>
            </a:r>
            <a:r>
              <a:rPr lang="ru-RU" sz="2400" dirty="0">
                <a:latin typeface="Times New Roman" charset="0"/>
                <a:ea typeface="Times New Roman" charset="0"/>
                <a:cs typeface="Times New Roman" charset="0"/>
              </a:rPr>
              <a:t> при </a:t>
            </a:r>
            <a:r>
              <a:rPr lang="ru-RU" sz="2400" dirty="0" err="1">
                <a:latin typeface="Times New Roman" charset="0"/>
                <a:ea typeface="Times New Roman" charset="0"/>
                <a:cs typeface="Times New Roman" charset="0"/>
              </a:rPr>
              <a:t>перегляді</a:t>
            </a:r>
            <a:r>
              <a:rPr lang="ru-RU" sz="2400" dirty="0">
                <a:latin typeface="Times New Roman" charset="0"/>
                <a:ea typeface="Times New Roman" charset="0"/>
                <a:cs typeface="Times New Roman" charset="0"/>
              </a:rPr>
              <a:t> веб-сайту/</a:t>
            </a:r>
            <a:r>
              <a:rPr lang="ru-RU" sz="2400" dirty="0" err="1">
                <a:latin typeface="Times New Roman" charset="0"/>
                <a:ea typeface="Times New Roman" charset="0"/>
                <a:cs typeface="Times New Roman" charset="0"/>
              </a:rPr>
              <a:t>завантаженні</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твору</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відтворення</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здійснюватимуть</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вже</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інші</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суб’єкти</a:t>
            </a:r>
            <a:r>
              <a:rPr lang="ru-RU" sz="2400" dirty="0">
                <a:latin typeface="Times New Roman" charset="0"/>
                <a:ea typeface="Times New Roman" charset="0"/>
                <a:cs typeface="Times New Roman" charset="0"/>
              </a:rPr>
              <a:t> – </a:t>
            </a:r>
            <a:r>
              <a:rPr lang="ru-RU" sz="2400" dirty="0" err="1">
                <a:latin typeface="Times New Roman" charset="0"/>
                <a:ea typeface="Times New Roman" charset="0"/>
                <a:cs typeface="Times New Roman" charset="0"/>
              </a:rPr>
              <a:t>кінцеві</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користувачі</a:t>
            </a:r>
            <a:r>
              <a:rPr lang="ru-RU" sz="2400" dirty="0">
                <a:latin typeface="Times New Roman" charset="0"/>
                <a:ea typeface="Times New Roman" charset="0"/>
                <a:cs typeface="Times New Roman" charset="0"/>
              </a:rPr>
              <a:t>, а </a:t>
            </a:r>
            <a:r>
              <a:rPr lang="ru-RU" sz="2400" dirty="0" err="1">
                <a:latin typeface="Times New Roman" charset="0"/>
                <a:ea typeface="Times New Roman" charset="0"/>
                <a:cs typeface="Times New Roman" charset="0"/>
              </a:rPr>
              <a:t>потенційна</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кількість</a:t>
            </a:r>
            <a:r>
              <a:rPr lang="ru-RU" sz="2400" dirty="0">
                <a:latin typeface="Times New Roman" charset="0"/>
                <a:ea typeface="Times New Roman" charset="0"/>
                <a:cs typeface="Times New Roman" charset="0"/>
              </a:rPr>
              <a:t> таких відтворень </a:t>
            </a:r>
            <a:r>
              <a:rPr lang="ru-RU" sz="2400" dirty="0" err="1">
                <a:latin typeface="Times New Roman" charset="0"/>
                <a:ea typeface="Times New Roman" charset="0"/>
                <a:cs typeface="Times New Roman" charset="0"/>
              </a:rPr>
              <a:t>може</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вказувати</a:t>
            </a:r>
            <a:r>
              <a:rPr lang="ru-RU" sz="2400" dirty="0">
                <a:latin typeface="Times New Roman" charset="0"/>
                <a:ea typeface="Times New Roman" charset="0"/>
                <a:cs typeface="Times New Roman" charset="0"/>
              </a:rPr>
              <a:t> на </a:t>
            </a:r>
            <a:r>
              <a:rPr lang="ru-RU" sz="2400" dirty="0" err="1">
                <a:latin typeface="Times New Roman" charset="0"/>
                <a:ea typeface="Times New Roman" charset="0"/>
                <a:cs typeface="Times New Roman" charset="0"/>
              </a:rPr>
              <a:t>передбачуваний</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розмір</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збитків</a:t>
            </a:r>
            <a:r>
              <a:rPr lang="ru-RU" sz="2400" dirty="0">
                <a:latin typeface="Times New Roman" charset="0"/>
                <a:ea typeface="Times New Roman" charset="0"/>
                <a:cs typeface="Times New Roman" charset="0"/>
              </a:rPr>
              <a:t> правоволодільця та </a:t>
            </a:r>
            <a:r>
              <a:rPr lang="ru-RU" sz="2400" dirty="0" err="1">
                <a:latin typeface="Times New Roman" charset="0"/>
                <a:ea typeface="Times New Roman" charset="0"/>
                <a:cs typeface="Times New Roman" charset="0"/>
              </a:rPr>
              <a:t>розмір</a:t>
            </a:r>
            <a:r>
              <a:rPr lang="ru-RU" sz="2400" dirty="0">
                <a:latin typeface="Times New Roman" charset="0"/>
                <a:ea typeface="Times New Roman" charset="0"/>
                <a:cs typeface="Times New Roman" charset="0"/>
              </a:rPr>
              <a:t> доходу, </a:t>
            </a:r>
            <a:r>
              <a:rPr lang="ru-RU" sz="2400" dirty="0" err="1">
                <a:latin typeface="Times New Roman" charset="0"/>
                <a:ea typeface="Times New Roman" charset="0"/>
                <a:cs typeface="Times New Roman" charset="0"/>
              </a:rPr>
              <a:t>отриманого</a:t>
            </a:r>
            <a:r>
              <a:rPr lang="ru-RU" sz="2400" dirty="0">
                <a:latin typeface="Times New Roman" charset="0"/>
                <a:ea typeface="Times New Roman" charset="0"/>
                <a:cs typeface="Times New Roman" charset="0"/>
              </a:rPr>
              <a:t> особою - прямим </a:t>
            </a:r>
            <a:r>
              <a:rPr lang="ru-RU" sz="2400" dirty="0" err="1">
                <a:latin typeface="Times New Roman" charset="0"/>
                <a:ea typeface="Times New Roman" charset="0"/>
                <a:cs typeface="Times New Roman" charset="0"/>
              </a:rPr>
              <a:t>порушником</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внаслідок</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правопорушення</a:t>
            </a:r>
            <a:r>
              <a:rPr lang="ru-RU" sz="2400" dirty="0">
                <a:latin typeface="Times New Roman" charset="0"/>
                <a:ea typeface="Times New Roman" charset="0"/>
                <a:cs typeface="Times New Roman" charset="0"/>
              </a:rPr>
              <a:t>, але не на </a:t>
            </a:r>
            <a:r>
              <a:rPr lang="ru-RU" sz="2400" dirty="0" err="1">
                <a:latin typeface="Times New Roman" charset="0"/>
                <a:ea typeface="Times New Roman" charset="0"/>
                <a:cs typeface="Times New Roman" charset="0"/>
              </a:rPr>
              <a:t>кількість</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фактів</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порушень</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авторського</a:t>
            </a:r>
            <a:r>
              <a:rPr lang="ru-RU" sz="2400" dirty="0">
                <a:latin typeface="Times New Roman" charset="0"/>
                <a:ea typeface="Times New Roman" charset="0"/>
                <a:cs typeface="Times New Roman" charset="0"/>
              </a:rPr>
              <a:t> права особою, </a:t>
            </a:r>
            <a:r>
              <a:rPr lang="ru-RU" sz="2400" dirty="0" err="1">
                <a:latin typeface="Times New Roman" charset="0"/>
                <a:ea typeface="Times New Roman" charset="0"/>
                <a:cs typeface="Times New Roman" charset="0"/>
              </a:rPr>
              <a:t>що</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розмістила</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твір</a:t>
            </a:r>
            <a:r>
              <a:rPr lang="ru-RU" sz="2400" dirty="0">
                <a:latin typeface="Times New Roman" charset="0"/>
                <a:ea typeface="Times New Roman" charset="0"/>
                <a:cs typeface="Times New Roman" charset="0"/>
              </a:rPr>
              <a:t> в </a:t>
            </a:r>
            <a:r>
              <a:rPr lang="ru-RU" sz="2400" dirty="0" err="1">
                <a:latin typeface="Times New Roman" charset="0"/>
                <a:ea typeface="Times New Roman" charset="0"/>
                <a:cs typeface="Times New Roman" charset="0"/>
              </a:rPr>
              <a:t>мережі</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Інтернет</a:t>
            </a:r>
            <a:r>
              <a:rPr lang="ru-RU" sz="2400" dirty="0">
                <a:latin typeface="Times New Roman" charset="0"/>
                <a:ea typeface="Times New Roman" charset="0"/>
                <a:cs typeface="Times New Roman" charset="0"/>
              </a:rPr>
              <a:t>.</a:t>
            </a:r>
          </a:p>
        </p:txBody>
      </p:sp>
      <p:sp>
        <p:nvSpPr>
          <p:cNvPr id="7" name="TextBox 6"/>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898848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556532" y="643467"/>
            <a:ext cx="11210925" cy="744836"/>
          </a:xfrm>
        </p:spPr>
        <p:txBody>
          <a:bodyPr>
            <a:normAutofit/>
          </a:bodyPr>
          <a:lstStyle/>
          <a:p>
            <a:r>
              <a:rPr lang="en-US" sz="3200" dirty="0" err="1">
                <a:solidFill>
                  <a:schemeClr val="bg1"/>
                </a:solidFill>
                <a:latin typeface="Arial" charset="0"/>
              </a:rPr>
              <a:t>Міф</a:t>
            </a:r>
            <a:r>
              <a:rPr lang="en-US" sz="3200" dirty="0">
                <a:solidFill>
                  <a:schemeClr val="bg1"/>
                </a:solidFill>
                <a:latin typeface="Arial" charset="0"/>
              </a:rPr>
              <a:t>: </a:t>
            </a:r>
            <a:r>
              <a:rPr lang="en-US" sz="3200" dirty="0" err="1">
                <a:solidFill>
                  <a:schemeClr val="bg1"/>
                </a:solidFill>
                <a:latin typeface="Arial" charset="0"/>
              </a:rPr>
              <a:t>в</a:t>
            </a:r>
            <a:r>
              <a:rPr lang="en-US" sz="3200" dirty="0">
                <a:solidFill>
                  <a:schemeClr val="bg1"/>
                </a:solidFill>
                <a:latin typeface="Arial" charset="0"/>
              </a:rPr>
              <a:t> </a:t>
            </a:r>
            <a:r>
              <a:rPr lang="en-US" sz="3200" dirty="0" err="1">
                <a:solidFill>
                  <a:schemeClr val="bg1"/>
                </a:solidFill>
                <a:latin typeface="Arial" charset="0"/>
              </a:rPr>
              <a:t>Інтернеті</a:t>
            </a:r>
            <a:r>
              <a:rPr lang="en-US" sz="3200" dirty="0">
                <a:solidFill>
                  <a:schemeClr val="bg1"/>
                </a:solidFill>
                <a:latin typeface="Arial" charset="0"/>
              </a:rPr>
              <a:t> </a:t>
            </a:r>
            <a:r>
              <a:rPr lang="en-US" sz="3200" dirty="0" err="1">
                <a:solidFill>
                  <a:schemeClr val="bg1"/>
                </a:solidFill>
                <a:latin typeface="Arial" charset="0"/>
              </a:rPr>
              <a:t>розміщуються</a:t>
            </a:r>
            <a:r>
              <a:rPr lang="en-US" sz="3200" dirty="0">
                <a:solidFill>
                  <a:schemeClr val="bg1"/>
                </a:solidFill>
                <a:latin typeface="Arial" charset="0"/>
              </a:rPr>
              <a:t> </a:t>
            </a:r>
            <a:r>
              <a:rPr lang="en-US" sz="3200" dirty="0" err="1">
                <a:solidFill>
                  <a:schemeClr val="bg1"/>
                </a:solidFill>
                <a:latin typeface="Arial" charset="0"/>
              </a:rPr>
              <a:t>примірники</a:t>
            </a:r>
            <a:r>
              <a:rPr lang="en-US" sz="3200" dirty="0">
                <a:solidFill>
                  <a:schemeClr val="bg1"/>
                </a:solidFill>
                <a:latin typeface="Arial" charset="0"/>
              </a:rPr>
              <a:t> </a:t>
            </a:r>
            <a:r>
              <a:rPr lang="en-US" sz="3200" dirty="0" err="1">
                <a:solidFill>
                  <a:schemeClr val="bg1"/>
                </a:solidFill>
                <a:latin typeface="Arial" charset="0"/>
              </a:rPr>
              <a:t>творів</a:t>
            </a:r>
            <a:endParaRPr lang="en-US" sz="3200" dirty="0">
              <a:solidFill>
                <a:schemeClr val="bg1"/>
              </a:solidFill>
            </a:endParaRPr>
          </a:p>
        </p:txBody>
      </p:sp>
      <p:sp>
        <p:nvSpPr>
          <p:cNvPr id="5" name="Прямоугольник 4"/>
          <p:cNvSpPr/>
          <p:nvPr/>
        </p:nvSpPr>
        <p:spPr>
          <a:xfrm>
            <a:off x="864861" y="1337814"/>
            <a:ext cx="4993341" cy="4862870"/>
          </a:xfrm>
          <a:prstGeom prst="rect">
            <a:avLst/>
          </a:prstGeom>
        </p:spPr>
        <p:txBody>
          <a:bodyPr wrap="square">
            <a:spAutoFit/>
          </a:bodyPr>
          <a:lstStyle/>
          <a:p>
            <a:r>
              <a:rPr lang="ru-RU" sz="2400" dirty="0">
                <a:latin typeface="Times New Roman" charset="0"/>
                <a:ea typeface="Times New Roman" charset="0"/>
                <a:cs typeface="Times New Roman" charset="0"/>
              </a:rPr>
              <a:t>С</a:t>
            </a:r>
            <a:r>
              <a:rPr lang="en-US" sz="2400" dirty="0">
                <a:latin typeface="Times New Roman" charset="0"/>
                <a:ea typeface="Times New Roman" charset="0"/>
                <a:cs typeface="Times New Roman" charset="0"/>
              </a:rPr>
              <a:t>т.1 ЗУ </a:t>
            </a:r>
            <a:r>
              <a:rPr lang="en-US" sz="2400" dirty="0" err="1">
                <a:latin typeface="Times New Roman" charset="0"/>
                <a:ea typeface="Times New Roman" charset="0"/>
                <a:cs typeface="Times New Roman" charset="0"/>
              </a:rPr>
              <a:t>АПіСП</a:t>
            </a:r>
            <a:endParaRPr lang="en-US" sz="2400" dirty="0">
              <a:latin typeface="Times New Roman" charset="0"/>
              <a:ea typeface="Times New Roman" charset="0"/>
              <a:cs typeface="Times New Roman" charset="0"/>
            </a:endParaRPr>
          </a:p>
          <a:p>
            <a:r>
              <a:rPr lang="ru-RU" sz="2400" dirty="0" err="1"/>
              <a:t>примірник</a:t>
            </a:r>
            <a:r>
              <a:rPr lang="ru-RU" sz="2400" dirty="0"/>
              <a:t> </a:t>
            </a:r>
            <a:r>
              <a:rPr lang="ru-RU" sz="2400" dirty="0" err="1"/>
              <a:t>твору</a:t>
            </a:r>
            <a:r>
              <a:rPr lang="ru-RU" sz="2400" dirty="0"/>
              <a:t> - </a:t>
            </a:r>
            <a:r>
              <a:rPr lang="ru-RU" sz="4000" b="1" dirty="0" err="1"/>
              <a:t>копія</a:t>
            </a:r>
            <a:r>
              <a:rPr lang="ru-RU" sz="2400" dirty="0"/>
              <a:t> </a:t>
            </a:r>
            <a:r>
              <a:rPr lang="ru-RU" sz="2400" dirty="0" err="1"/>
              <a:t>твору</a:t>
            </a:r>
            <a:r>
              <a:rPr lang="ru-RU" sz="2400" dirty="0"/>
              <a:t>, </a:t>
            </a:r>
            <a:r>
              <a:rPr lang="ru-RU" sz="2400" dirty="0" err="1"/>
              <a:t>виконана</a:t>
            </a:r>
            <a:r>
              <a:rPr lang="ru-RU" sz="2400" dirty="0"/>
              <a:t> у</a:t>
            </a:r>
            <a:r>
              <a:rPr lang="en-US" sz="2400" dirty="0"/>
              <a:t> </a:t>
            </a:r>
            <a:r>
              <a:rPr lang="ru-RU" sz="2400" dirty="0"/>
              <a:t>будь-</a:t>
            </a:r>
            <a:r>
              <a:rPr lang="ru-RU" sz="2400" dirty="0" err="1"/>
              <a:t>якій</a:t>
            </a:r>
            <a:r>
              <a:rPr lang="en-US" sz="2400" dirty="0"/>
              <a:t> </a:t>
            </a:r>
            <a:r>
              <a:rPr lang="ru-RU" sz="2400" b="1" dirty="0" err="1"/>
              <a:t>матеріальній</a:t>
            </a:r>
            <a:r>
              <a:rPr lang="ru-RU" sz="2400" dirty="0"/>
              <a:t> </a:t>
            </a:r>
            <a:r>
              <a:rPr lang="ru-RU" sz="2400" dirty="0" err="1"/>
              <a:t>формі</a:t>
            </a:r>
            <a:r>
              <a:rPr lang="ru-RU" sz="2400" dirty="0"/>
              <a:t> </a:t>
            </a:r>
            <a:endParaRPr lang="en-US" sz="2400" dirty="0"/>
          </a:p>
          <a:p>
            <a:endParaRPr lang="en-US" sz="2400" dirty="0"/>
          </a:p>
          <a:p>
            <a:r>
              <a:rPr lang="en-US" sz="2400" dirty="0"/>
              <a:t>(</a:t>
            </a:r>
            <a:r>
              <a:rPr lang="en-US" sz="2400" dirty="0" err="1"/>
              <a:t>в</a:t>
            </a:r>
            <a:r>
              <a:rPr lang="en-US" sz="2400" dirty="0"/>
              <a:t> </a:t>
            </a:r>
            <a:r>
              <a:rPr lang="en-US" sz="2400" dirty="0" err="1"/>
              <a:t>електронній</a:t>
            </a:r>
            <a:r>
              <a:rPr lang="en-US" sz="2400" dirty="0"/>
              <a:t> </a:t>
            </a:r>
            <a:r>
              <a:rPr lang="en-US" sz="2400" dirty="0" err="1"/>
              <a:t>формі</a:t>
            </a:r>
            <a:r>
              <a:rPr lang="en-US" sz="2400" dirty="0"/>
              <a:t> – </a:t>
            </a:r>
            <a:r>
              <a:rPr lang="en-US" sz="2400" dirty="0" err="1"/>
              <a:t>також</a:t>
            </a:r>
            <a:r>
              <a:rPr lang="en-US" sz="2400" dirty="0"/>
              <a:t> </a:t>
            </a:r>
            <a:r>
              <a:rPr lang="en-US" sz="2400" dirty="0" err="1"/>
              <a:t>копії</a:t>
            </a:r>
            <a:r>
              <a:rPr lang="en-US" sz="2400" dirty="0"/>
              <a:t>)</a:t>
            </a:r>
          </a:p>
          <a:p>
            <a:endParaRPr lang="en-US" sz="2400" dirty="0"/>
          </a:p>
          <a:p>
            <a:r>
              <a:rPr lang="en-US" sz="2400" dirty="0" err="1"/>
              <a:t>Законопроект</a:t>
            </a:r>
            <a:r>
              <a:rPr lang="en-US" sz="2400" dirty="0"/>
              <a:t>: </a:t>
            </a:r>
          </a:p>
          <a:p>
            <a:r>
              <a:rPr lang="uk-UA" b="1" dirty="0"/>
              <a:t>примірник – </a:t>
            </a:r>
            <a:r>
              <a:rPr lang="uk-UA" dirty="0"/>
              <a:t>копія об’єкту авторського права і (або) суміжних прав, виконана у будь-який спосіб та у будь-якій матеріальній </a:t>
            </a:r>
            <a:r>
              <a:rPr lang="uk-UA" b="1" dirty="0"/>
              <a:t>або електронній формі;</a:t>
            </a:r>
            <a:r>
              <a:rPr lang="ru-RU" sz="2400" dirty="0"/>
              <a:t> </a:t>
            </a:r>
            <a:br>
              <a:rPr lang="ru-RU" sz="2400" dirty="0"/>
            </a:br>
            <a:endParaRPr lang="en-US" sz="2400" dirty="0">
              <a:latin typeface="Times New Roman" charset="0"/>
              <a:ea typeface="Times New Roman" charset="0"/>
              <a:cs typeface="Times New Roman"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4609" y="1613264"/>
            <a:ext cx="3397743" cy="4784797"/>
          </a:xfrm>
          <a:prstGeom prst="rect">
            <a:avLst/>
          </a:prstGeom>
        </p:spPr>
      </p:pic>
      <p:sp>
        <p:nvSpPr>
          <p:cNvPr id="6" name="TextBox 5"/>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140291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054" y="1675227"/>
            <a:ext cx="9299891" cy="4394199"/>
          </a:xfrm>
          <a:prstGeom prst="rect">
            <a:avLst/>
          </a:prstGeom>
        </p:spPr>
      </p:pic>
      <p:sp>
        <p:nvSpPr>
          <p:cNvPr id="2" name="Заголовок 1"/>
          <p:cNvSpPr>
            <a:spLocks noGrp="1"/>
          </p:cNvSpPr>
          <p:nvPr>
            <p:ph type="title"/>
          </p:nvPr>
        </p:nvSpPr>
        <p:spPr>
          <a:xfrm>
            <a:off x="556532" y="643467"/>
            <a:ext cx="11210925" cy="744836"/>
          </a:xfrm>
        </p:spPr>
        <p:txBody>
          <a:bodyPr>
            <a:normAutofit/>
          </a:bodyPr>
          <a:lstStyle/>
          <a:p>
            <a:pPr algn="ctr"/>
            <a:r>
              <a:rPr lang="en-US" sz="3200" dirty="0" err="1">
                <a:solidFill>
                  <a:schemeClr val="bg1"/>
                </a:solidFill>
                <a:latin typeface="Arial" charset="0"/>
              </a:rPr>
              <a:t>Міф</a:t>
            </a:r>
            <a:r>
              <a:rPr lang="en-US" sz="3200" dirty="0">
                <a:solidFill>
                  <a:schemeClr val="bg1"/>
                </a:solidFill>
                <a:latin typeface="Arial" charset="0"/>
              </a:rPr>
              <a:t>: </a:t>
            </a:r>
            <a:r>
              <a:rPr lang="en-US" sz="3200" dirty="0" err="1">
                <a:solidFill>
                  <a:schemeClr val="bg1"/>
                </a:solidFill>
                <a:latin typeface="Arial" charset="0"/>
              </a:rPr>
              <a:t>єдине</a:t>
            </a:r>
            <a:r>
              <a:rPr lang="en-US" sz="3200" dirty="0">
                <a:solidFill>
                  <a:schemeClr val="bg1"/>
                </a:solidFill>
                <a:latin typeface="Arial" charset="0"/>
              </a:rPr>
              <a:t> </a:t>
            </a:r>
            <a:r>
              <a:rPr lang="en-US" sz="3200" dirty="0" err="1">
                <a:solidFill>
                  <a:schemeClr val="bg1"/>
                </a:solidFill>
                <a:latin typeface="Arial" charset="0"/>
              </a:rPr>
              <a:t>триваюче</a:t>
            </a:r>
            <a:r>
              <a:rPr lang="en-US" sz="3200" dirty="0">
                <a:solidFill>
                  <a:schemeClr val="bg1"/>
                </a:solidFill>
                <a:latin typeface="Arial" charset="0"/>
              </a:rPr>
              <a:t> </a:t>
            </a:r>
            <a:r>
              <a:rPr lang="en-US" sz="3200" dirty="0" err="1">
                <a:solidFill>
                  <a:schemeClr val="bg1"/>
                </a:solidFill>
                <a:latin typeface="Arial" charset="0"/>
              </a:rPr>
              <a:t>порушення</a:t>
            </a:r>
            <a:endParaRPr lang="en-US" sz="3200" dirty="0">
              <a:solidFill>
                <a:schemeClr val="bg1"/>
              </a:solidFill>
            </a:endParaRPr>
          </a:p>
        </p:txBody>
      </p:sp>
    </p:spTree>
    <p:extLst>
      <p:ext uri="{BB962C8B-B14F-4D97-AF65-F5344CB8AC3E}">
        <p14:creationId xmlns:p14="http://schemas.microsoft.com/office/powerpoint/2010/main" val="148179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490536" y="930391"/>
            <a:ext cx="11210925" cy="744836"/>
          </a:xfrm>
        </p:spPr>
        <p:txBody>
          <a:bodyPr>
            <a:noAutofit/>
          </a:bodyPr>
          <a:lstStyle/>
          <a:p>
            <a:pPr algn="ctr"/>
            <a:r>
              <a:rPr lang="ru-RU" sz="3600" dirty="0" err="1">
                <a:solidFill>
                  <a:schemeClr val="bg1"/>
                </a:solidFill>
                <a:latin typeface="Times New Roman" charset="0"/>
                <a:ea typeface="Times New Roman" charset="0"/>
                <a:cs typeface="Times New Roman" charset="0"/>
              </a:rPr>
              <a:t>Міф</a:t>
            </a:r>
            <a:r>
              <a:rPr lang="ru-RU" sz="3600" dirty="0">
                <a:solidFill>
                  <a:schemeClr val="bg1"/>
                </a:solidFill>
                <a:latin typeface="Times New Roman" charset="0"/>
                <a:ea typeface="Times New Roman" charset="0"/>
                <a:cs typeface="Times New Roman" charset="0"/>
              </a:rPr>
              <a:t>: </a:t>
            </a:r>
            <a:r>
              <a:rPr lang="ru-RU" sz="3600" dirty="0" err="1">
                <a:solidFill>
                  <a:schemeClr val="bg1"/>
                </a:solidFill>
                <a:latin typeface="Times New Roman" charset="0"/>
                <a:ea typeface="Times New Roman" charset="0"/>
                <a:cs typeface="Times New Roman" charset="0"/>
              </a:rPr>
              <a:t>розмістив</a:t>
            </a:r>
            <a:r>
              <a:rPr lang="ru-RU" sz="3600" dirty="0">
                <a:solidFill>
                  <a:schemeClr val="bg1"/>
                </a:solidFill>
                <a:latin typeface="Times New Roman" charset="0"/>
                <a:ea typeface="Times New Roman" charset="0"/>
                <a:cs typeface="Times New Roman" charset="0"/>
              </a:rPr>
              <a:t> </a:t>
            </a:r>
            <a:r>
              <a:rPr lang="ru-RU" sz="3600" dirty="0" err="1">
                <a:solidFill>
                  <a:schemeClr val="bg1"/>
                </a:solidFill>
                <a:latin typeface="Times New Roman" charset="0"/>
                <a:ea typeface="Times New Roman" charset="0"/>
                <a:cs typeface="Times New Roman" charset="0"/>
              </a:rPr>
              <a:t>гіперпосилання</a:t>
            </a:r>
            <a:r>
              <a:rPr lang="ru-RU" sz="3600" dirty="0">
                <a:solidFill>
                  <a:schemeClr val="bg1"/>
                </a:solidFill>
                <a:latin typeface="Times New Roman" charset="0"/>
                <a:ea typeface="Times New Roman" charset="0"/>
                <a:cs typeface="Times New Roman" charset="0"/>
              </a:rPr>
              <a:t> </a:t>
            </a:r>
            <a:r>
              <a:rPr lang="mr-IN" sz="3600" dirty="0">
                <a:solidFill>
                  <a:schemeClr val="bg1"/>
                </a:solidFill>
                <a:latin typeface="Times New Roman" charset="0"/>
                <a:ea typeface="Times New Roman" charset="0"/>
                <a:cs typeface="Times New Roman" charset="0"/>
              </a:rPr>
              <a:t>–</a:t>
            </a:r>
            <a:r>
              <a:rPr lang="ru-RU" sz="3600" dirty="0">
                <a:solidFill>
                  <a:schemeClr val="bg1"/>
                </a:solidFill>
                <a:latin typeface="Times New Roman" charset="0"/>
                <a:ea typeface="Times New Roman" charset="0"/>
                <a:cs typeface="Times New Roman" charset="0"/>
              </a:rPr>
              <a:t> і </a:t>
            </a:r>
            <a:r>
              <a:rPr lang="ru-RU" sz="3600" dirty="0" err="1">
                <a:solidFill>
                  <a:schemeClr val="bg1"/>
                </a:solidFill>
                <a:latin typeface="Times New Roman" charset="0"/>
                <a:ea typeface="Times New Roman" charset="0"/>
                <a:cs typeface="Times New Roman" charset="0"/>
              </a:rPr>
              <a:t>ти</a:t>
            </a:r>
            <a:r>
              <a:rPr lang="ru-RU" sz="3600" dirty="0">
                <a:solidFill>
                  <a:schemeClr val="bg1"/>
                </a:solidFill>
                <a:latin typeface="Times New Roman" charset="0"/>
                <a:ea typeface="Times New Roman" charset="0"/>
                <a:cs typeface="Times New Roman" charset="0"/>
              </a:rPr>
              <a:t> </a:t>
            </a:r>
            <a:r>
              <a:rPr lang="ru-RU" sz="3600" dirty="0" err="1">
                <a:solidFill>
                  <a:schemeClr val="bg1"/>
                </a:solidFill>
                <a:latin typeface="Times New Roman" charset="0"/>
                <a:ea typeface="Times New Roman" charset="0"/>
                <a:cs typeface="Times New Roman" charset="0"/>
              </a:rPr>
              <a:t>пірат</a:t>
            </a:r>
            <a:r>
              <a:rPr lang="ru-RU" sz="3600" dirty="0">
                <a:solidFill>
                  <a:schemeClr val="bg1"/>
                </a:solidFill>
                <a:latin typeface="Times New Roman" charset="0"/>
                <a:ea typeface="Times New Roman" charset="0"/>
                <a:cs typeface="Times New Roman" charset="0"/>
              </a:rPr>
              <a:t> </a:t>
            </a:r>
            <a:br>
              <a:rPr lang="ru-RU" sz="3600" dirty="0">
                <a:solidFill>
                  <a:schemeClr val="bg1"/>
                </a:solidFill>
                <a:latin typeface="Times New Roman" charset="0"/>
                <a:ea typeface="Times New Roman" charset="0"/>
                <a:cs typeface="Times New Roman" charset="0"/>
              </a:rPr>
            </a:br>
            <a:endParaRPr lang="en-US" sz="4000" dirty="0">
              <a:solidFill>
                <a:schemeClr val="bg1"/>
              </a:solidFill>
              <a:latin typeface="Times New Roman" charset="0"/>
              <a:ea typeface="Times New Roman" charset="0"/>
              <a:cs typeface="Times New Roman" charset="0"/>
            </a:endParaRPr>
          </a:p>
        </p:txBody>
      </p:sp>
      <p:sp>
        <p:nvSpPr>
          <p:cNvPr id="5" name="Прямоугольник 4"/>
          <p:cNvSpPr/>
          <p:nvPr/>
        </p:nvSpPr>
        <p:spPr>
          <a:xfrm>
            <a:off x="309282" y="2212989"/>
            <a:ext cx="4840941" cy="1938992"/>
          </a:xfrm>
          <a:prstGeom prst="rect">
            <a:avLst/>
          </a:prstGeom>
        </p:spPr>
        <p:txBody>
          <a:bodyPr wrap="square">
            <a:spAutoFit/>
          </a:bodyPr>
          <a:lstStyle/>
          <a:p>
            <a:pPr algn="just"/>
            <a:r>
              <a:rPr lang="en-US" sz="2400" dirty="0" err="1">
                <a:latin typeface="Times New Roman" charset="0"/>
                <a:ea typeface="Times New Roman" charset="0"/>
                <a:cs typeface="Times New Roman" charset="0"/>
              </a:rPr>
              <a:t>Г</a:t>
            </a:r>
            <a:r>
              <a:rPr lang="ru-RU" sz="2400" dirty="0" err="1">
                <a:latin typeface="Times New Roman" charset="0"/>
                <a:ea typeface="Times New Roman" charset="0"/>
                <a:cs typeface="Times New Roman" charset="0"/>
              </a:rPr>
              <a:t>іперпосилання</a:t>
            </a:r>
            <a:r>
              <a:rPr lang="ru-RU" sz="2400" dirty="0">
                <a:latin typeface="Times New Roman" charset="0"/>
                <a:ea typeface="Times New Roman" charset="0"/>
                <a:cs typeface="Times New Roman" charset="0"/>
              </a:rPr>
              <a:t>  -  </a:t>
            </a:r>
            <a:r>
              <a:rPr lang="ru-RU" sz="2400" dirty="0" err="1">
                <a:latin typeface="Times New Roman" charset="0"/>
                <a:ea typeface="Times New Roman" charset="0"/>
                <a:cs typeface="Times New Roman" charset="0"/>
              </a:rPr>
              <a:t>формалізований</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відповідно</a:t>
            </a:r>
            <a:r>
              <a:rPr lang="ru-RU" sz="2400" dirty="0">
                <a:latin typeface="Times New Roman" charset="0"/>
                <a:ea typeface="Times New Roman" charset="0"/>
                <a:cs typeface="Times New Roman" charset="0"/>
              </a:rPr>
              <a:t>  до  </a:t>
            </a:r>
            <a:r>
              <a:rPr lang="ru-RU" sz="2400" dirty="0" err="1">
                <a:latin typeface="Times New Roman" charset="0"/>
                <a:ea typeface="Times New Roman" charset="0"/>
                <a:cs typeface="Times New Roman" charset="0"/>
              </a:rPr>
              <a:t>стандартів</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мережі</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Інтернет</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запис</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адреси</a:t>
            </a:r>
            <a:r>
              <a:rPr lang="ru-RU" sz="2400" dirty="0">
                <a:latin typeface="Times New Roman" charset="0"/>
                <a:ea typeface="Times New Roman" charset="0"/>
                <a:cs typeface="Times New Roman" charset="0"/>
              </a:rPr>
              <a:t>   веб-сайту  </a:t>
            </a:r>
            <a:r>
              <a:rPr lang="ru-RU" sz="2400" dirty="0" err="1">
                <a:latin typeface="Times New Roman" charset="0"/>
                <a:ea typeface="Times New Roman" charset="0"/>
                <a:cs typeface="Times New Roman" charset="0"/>
              </a:rPr>
              <a:t>або</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його</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частини</a:t>
            </a:r>
            <a:r>
              <a:rPr lang="ru-RU" sz="2400" dirty="0">
                <a:latin typeface="Times New Roman" charset="0"/>
                <a:ea typeface="Times New Roman" charset="0"/>
                <a:cs typeface="Times New Roman" charset="0"/>
              </a:rPr>
              <a:t> (веб-</a:t>
            </a:r>
            <a:r>
              <a:rPr lang="ru-RU" sz="2400" dirty="0" err="1">
                <a:latin typeface="Times New Roman" charset="0"/>
                <a:ea typeface="Times New Roman" charset="0"/>
                <a:cs typeface="Times New Roman" charset="0"/>
              </a:rPr>
              <a:t>сторінки</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даних</a:t>
            </a:r>
            <a:r>
              <a:rPr lang="ru-RU" sz="2400" dirty="0">
                <a:latin typeface="Times New Roman" charset="0"/>
                <a:ea typeface="Times New Roman" charset="0"/>
                <a:cs typeface="Times New Roman" charset="0"/>
              </a:rPr>
              <a:t>)</a:t>
            </a:r>
            <a:r>
              <a:rPr lang="mr-IN" sz="2400" dirty="0">
                <a:latin typeface="Times New Roman" charset="0"/>
                <a:ea typeface="Times New Roman" charset="0"/>
                <a:cs typeface="Times New Roman" charset="0"/>
              </a:rPr>
              <a:t>…</a:t>
            </a:r>
            <a:r>
              <a:rPr lang="ru-RU" sz="2400" dirty="0">
                <a:latin typeface="Times New Roman" charset="0"/>
                <a:ea typeface="Times New Roman" charset="0"/>
                <a:cs typeface="Times New Roman" charset="0"/>
              </a:rPr>
              <a:t>  </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2628" y="1953866"/>
            <a:ext cx="6369744" cy="3184872"/>
          </a:xfrm>
          <a:prstGeom prst="rect">
            <a:avLst/>
          </a:prstGeom>
        </p:spPr>
      </p:pic>
      <p:sp>
        <p:nvSpPr>
          <p:cNvPr id="7" name="TextBox 6"/>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886134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490536" y="930391"/>
            <a:ext cx="11210925" cy="744836"/>
          </a:xfrm>
        </p:spPr>
        <p:txBody>
          <a:bodyPr>
            <a:noAutofit/>
          </a:bodyPr>
          <a:lstStyle/>
          <a:p>
            <a:pPr algn="ctr"/>
            <a:r>
              <a:rPr lang="ru-RU" sz="3600" dirty="0" err="1">
                <a:solidFill>
                  <a:schemeClr val="bg1"/>
                </a:solidFill>
                <a:latin typeface="Times New Roman" charset="0"/>
                <a:ea typeface="Times New Roman" charset="0"/>
                <a:cs typeface="Times New Roman" charset="0"/>
              </a:rPr>
              <a:t>Міф</a:t>
            </a:r>
            <a:r>
              <a:rPr lang="ru-RU" sz="3600" dirty="0">
                <a:solidFill>
                  <a:schemeClr val="bg1"/>
                </a:solidFill>
                <a:latin typeface="Times New Roman" charset="0"/>
                <a:ea typeface="Times New Roman" charset="0"/>
                <a:cs typeface="Times New Roman" charset="0"/>
              </a:rPr>
              <a:t>: </a:t>
            </a:r>
            <a:r>
              <a:rPr lang="ru-RU" sz="3600" dirty="0" err="1">
                <a:solidFill>
                  <a:schemeClr val="bg1"/>
                </a:solidFill>
                <a:latin typeface="Times New Roman" charset="0"/>
                <a:ea typeface="Times New Roman" charset="0"/>
                <a:cs typeface="Times New Roman" charset="0"/>
              </a:rPr>
              <a:t>розмістив</a:t>
            </a:r>
            <a:r>
              <a:rPr lang="ru-RU" sz="3600" dirty="0">
                <a:solidFill>
                  <a:schemeClr val="bg1"/>
                </a:solidFill>
                <a:latin typeface="Times New Roman" charset="0"/>
                <a:ea typeface="Times New Roman" charset="0"/>
                <a:cs typeface="Times New Roman" charset="0"/>
              </a:rPr>
              <a:t> </a:t>
            </a:r>
            <a:r>
              <a:rPr lang="ru-RU" sz="3600" dirty="0" err="1">
                <a:solidFill>
                  <a:schemeClr val="bg1"/>
                </a:solidFill>
                <a:latin typeface="Times New Roman" charset="0"/>
                <a:ea typeface="Times New Roman" charset="0"/>
                <a:cs typeface="Times New Roman" charset="0"/>
              </a:rPr>
              <a:t>гіперпосилання</a:t>
            </a:r>
            <a:r>
              <a:rPr lang="ru-RU" sz="3600" dirty="0">
                <a:solidFill>
                  <a:schemeClr val="bg1"/>
                </a:solidFill>
                <a:latin typeface="Times New Roman" charset="0"/>
                <a:ea typeface="Times New Roman" charset="0"/>
                <a:cs typeface="Times New Roman" charset="0"/>
              </a:rPr>
              <a:t> </a:t>
            </a:r>
            <a:r>
              <a:rPr lang="mr-IN" sz="3600" dirty="0">
                <a:solidFill>
                  <a:schemeClr val="bg1"/>
                </a:solidFill>
                <a:latin typeface="Times New Roman" charset="0"/>
                <a:ea typeface="Times New Roman" charset="0"/>
                <a:cs typeface="Times New Roman" charset="0"/>
              </a:rPr>
              <a:t>–</a:t>
            </a:r>
            <a:r>
              <a:rPr lang="ru-RU" sz="3600" dirty="0">
                <a:solidFill>
                  <a:schemeClr val="bg1"/>
                </a:solidFill>
                <a:latin typeface="Times New Roman" charset="0"/>
                <a:ea typeface="Times New Roman" charset="0"/>
                <a:cs typeface="Times New Roman" charset="0"/>
              </a:rPr>
              <a:t> і </a:t>
            </a:r>
            <a:r>
              <a:rPr lang="ru-RU" sz="3600" dirty="0" err="1">
                <a:solidFill>
                  <a:schemeClr val="bg1"/>
                </a:solidFill>
                <a:latin typeface="Times New Roman" charset="0"/>
                <a:ea typeface="Times New Roman" charset="0"/>
                <a:cs typeface="Times New Roman" charset="0"/>
              </a:rPr>
              <a:t>ти</a:t>
            </a:r>
            <a:r>
              <a:rPr lang="ru-RU" sz="3600" dirty="0">
                <a:solidFill>
                  <a:schemeClr val="bg1"/>
                </a:solidFill>
                <a:latin typeface="Times New Roman" charset="0"/>
                <a:ea typeface="Times New Roman" charset="0"/>
                <a:cs typeface="Times New Roman" charset="0"/>
              </a:rPr>
              <a:t> </a:t>
            </a:r>
            <a:r>
              <a:rPr lang="ru-RU" sz="3600" dirty="0" err="1">
                <a:solidFill>
                  <a:schemeClr val="bg1"/>
                </a:solidFill>
                <a:latin typeface="Times New Roman" charset="0"/>
                <a:ea typeface="Times New Roman" charset="0"/>
                <a:cs typeface="Times New Roman" charset="0"/>
              </a:rPr>
              <a:t>пірат</a:t>
            </a:r>
            <a:r>
              <a:rPr lang="ru-RU" sz="3600" dirty="0">
                <a:solidFill>
                  <a:schemeClr val="bg1"/>
                </a:solidFill>
                <a:latin typeface="Times New Roman" charset="0"/>
                <a:ea typeface="Times New Roman" charset="0"/>
                <a:cs typeface="Times New Roman" charset="0"/>
              </a:rPr>
              <a:t> </a:t>
            </a:r>
            <a:br>
              <a:rPr lang="ru-RU" sz="3600" dirty="0">
                <a:solidFill>
                  <a:schemeClr val="bg1"/>
                </a:solidFill>
                <a:latin typeface="Times New Roman" charset="0"/>
                <a:ea typeface="Times New Roman" charset="0"/>
                <a:cs typeface="Times New Roman" charset="0"/>
              </a:rPr>
            </a:br>
            <a:endParaRPr lang="en-US" sz="4000" dirty="0">
              <a:solidFill>
                <a:schemeClr val="bg1"/>
              </a:solidFill>
              <a:latin typeface="Times New Roman" charset="0"/>
              <a:ea typeface="Times New Roman" charset="0"/>
              <a:cs typeface="Times New Roman" charset="0"/>
            </a:endParaRPr>
          </a:p>
        </p:txBody>
      </p:sp>
      <p:graphicFrame>
        <p:nvGraphicFramePr>
          <p:cNvPr id="7" name="Diagram 8"/>
          <p:cNvGraphicFramePr/>
          <p:nvPr>
            <p:extLst/>
          </p:nvPr>
        </p:nvGraphicFramePr>
        <p:xfrm>
          <a:off x="985837" y="96053"/>
          <a:ext cx="9188450" cy="4425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4"/>
          <p:cNvGraphicFramePr/>
          <p:nvPr>
            <p:extLst/>
          </p:nvPr>
        </p:nvGraphicFramePr>
        <p:xfrm>
          <a:off x="985837" y="1828006"/>
          <a:ext cx="9188450" cy="53863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6"/>
          <p:cNvGraphicFramePr/>
          <p:nvPr>
            <p:extLst/>
          </p:nvPr>
        </p:nvGraphicFramePr>
        <p:xfrm>
          <a:off x="3502818" y="4235985"/>
          <a:ext cx="4158459" cy="347238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10" name="Group 46"/>
          <p:cNvGrpSpPr/>
          <p:nvPr/>
        </p:nvGrpSpPr>
        <p:grpSpPr>
          <a:xfrm rot="1526315">
            <a:off x="2283720" y="5461853"/>
            <a:ext cx="1212413" cy="437833"/>
            <a:chOff x="1946040" y="2474276"/>
            <a:chExt cx="374276" cy="437833"/>
          </a:xfrm>
        </p:grpSpPr>
        <p:sp>
          <p:nvSpPr>
            <p:cNvPr id="11" name="Right Arrow 47"/>
            <p:cNvSpPr/>
            <p:nvPr/>
          </p:nvSpPr>
          <p:spPr>
            <a:xfrm>
              <a:off x="1946040" y="2474276"/>
              <a:ext cx="374276" cy="437833"/>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2" name="Right Arrow 4"/>
            <p:cNvSpPr/>
            <p:nvPr/>
          </p:nvSpPr>
          <p:spPr>
            <a:xfrm>
              <a:off x="1946040" y="2561843"/>
              <a:ext cx="261993" cy="2626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p:txBody>
        </p:sp>
      </p:grpSp>
      <p:cxnSp>
        <p:nvCxnSpPr>
          <p:cNvPr id="13" name="Straight Connector 2"/>
          <p:cNvCxnSpPr/>
          <p:nvPr/>
        </p:nvCxnSpPr>
        <p:spPr>
          <a:xfrm>
            <a:off x="8068235" y="1675227"/>
            <a:ext cx="0" cy="5069541"/>
          </a:xfrm>
          <a:prstGeom prst="line">
            <a:avLst/>
          </a:prstGeom>
          <a:ln w="79375">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7"/>
          <p:cNvCxnSpPr/>
          <p:nvPr/>
        </p:nvCxnSpPr>
        <p:spPr>
          <a:xfrm>
            <a:off x="4400550" y="3386138"/>
            <a:ext cx="1171575" cy="0"/>
          </a:xfrm>
          <a:prstGeom prst="line">
            <a:avLst/>
          </a:prstGeom>
          <a:ln w="50800">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9"/>
          <p:cNvCxnSpPr/>
          <p:nvPr/>
        </p:nvCxnSpPr>
        <p:spPr>
          <a:xfrm>
            <a:off x="5572125" y="3386138"/>
            <a:ext cx="0" cy="2970212"/>
          </a:xfrm>
          <a:prstGeom prst="line">
            <a:avLst/>
          </a:prstGeom>
          <a:ln w="50800">
            <a:solidFill>
              <a:schemeClr val="accent1">
                <a:alpha val="88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21"/>
          <p:cNvCxnSpPr/>
          <p:nvPr/>
        </p:nvCxnSpPr>
        <p:spPr>
          <a:xfrm>
            <a:off x="5572125" y="6356350"/>
            <a:ext cx="328613" cy="0"/>
          </a:xfrm>
          <a:prstGeom prst="line">
            <a:avLst/>
          </a:prstGeom>
          <a:ln w="50800">
            <a:prstDash val="sysDot"/>
          </a:ln>
        </p:spPr>
        <p:style>
          <a:lnRef idx="1">
            <a:schemeClr val="accent1"/>
          </a:lnRef>
          <a:fillRef idx="0">
            <a:schemeClr val="accent1"/>
          </a:fillRef>
          <a:effectRef idx="0">
            <a:schemeClr val="accent1"/>
          </a:effectRef>
          <a:fontRef idx="minor">
            <a:schemeClr val="tx1"/>
          </a:fontRef>
        </p:style>
      </p:cxnSp>
      <p:cxnSp>
        <p:nvCxnSpPr>
          <p:cNvPr id="17" name="Straight Arrow Connector 24"/>
          <p:cNvCxnSpPr/>
          <p:nvPr/>
        </p:nvCxnSpPr>
        <p:spPr>
          <a:xfrm flipV="1">
            <a:off x="4400550" y="2857500"/>
            <a:ext cx="0" cy="528638"/>
          </a:xfrm>
          <a:prstGeom prst="straightConnector1">
            <a:avLst/>
          </a:prstGeom>
          <a:ln w="508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26"/>
          <p:cNvCxnSpPr/>
          <p:nvPr/>
        </p:nvCxnSpPr>
        <p:spPr>
          <a:xfrm flipH="1" flipV="1">
            <a:off x="6872288" y="2785009"/>
            <a:ext cx="14288" cy="885825"/>
          </a:xfrm>
          <a:prstGeom prst="straightConnector1">
            <a:avLst/>
          </a:prstGeom>
          <a:ln w="50800" cmpd="dbl">
            <a:solidFill>
              <a:schemeClr val="accent1">
                <a:alpha val="58000"/>
              </a:schemeClr>
            </a:solidFill>
            <a:prstDash val="dash"/>
            <a:tailEnd type="triangle"/>
          </a:ln>
          <a:effectLst>
            <a:outerShdw blurRad="50800" dist="50800" dir="5400000" algn="ctr" rotWithShape="0">
              <a:srgbClr val="000000">
                <a:alpha val="79000"/>
              </a:srgb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39"/>
          <p:cNvCxnSpPr/>
          <p:nvPr/>
        </p:nvCxnSpPr>
        <p:spPr>
          <a:xfrm flipV="1">
            <a:off x="3729038" y="2857500"/>
            <a:ext cx="0" cy="813334"/>
          </a:xfrm>
          <a:prstGeom prst="straightConnector1">
            <a:avLst/>
          </a:prstGeom>
          <a:ln w="508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41"/>
          <p:cNvCxnSpPr/>
          <p:nvPr/>
        </p:nvCxnSpPr>
        <p:spPr>
          <a:xfrm flipV="1">
            <a:off x="1800225" y="2857500"/>
            <a:ext cx="0" cy="81333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43"/>
          <p:cNvCxnSpPr/>
          <p:nvPr/>
        </p:nvCxnSpPr>
        <p:spPr>
          <a:xfrm flipH="1">
            <a:off x="2814638" y="6129338"/>
            <a:ext cx="688180" cy="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45"/>
          <p:cNvCxnSpPr/>
          <p:nvPr/>
        </p:nvCxnSpPr>
        <p:spPr>
          <a:xfrm flipV="1">
            <a:off x="2814638" y="2857500"/>
            <a:ext cx="800100" cy="3271838"/>
          </a:xfrm>
          <a:prstGeom prst="straightConnector1">
            <a:avLst/>
          </a:prstGeom>
          <a:ln w="508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50"/>
          <p:cNvCxnSpPr/>
          <p:nvPr/>
        </p:nvCxnSpPr>
        <p:spPr>
          <a:xfrm flipV="1">
            <a:off x="9314655" y="2857500"/>
            <a:ext cx="0" cy="81333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431110" y="3016808"/>
            <a:ext cx="1469628" cy="369332"/>
          </a:xfrm>
          <a:prstGeom prst="rect">
            <a:avLst/>
          </a:prstGeom>
          <a:noFill/>
        </p:spPr>
        <p:txBody>
          <a:bodyPr wrap="square" rtlCol="0">
            <a:spAutoFit/>
          </a:bodyPr>
          <a:lstStyle/>
          <a:p>
            <a:r>
              <a:rPr lang="en-US" i="1" dirty="0"/>
              <a:t>New public</a:t>
            </a:r>
          </a:p>
        </p:txBody>
      </p:sp>
      <p:sp>
        <p:nvSpPr>
          <p:cNvPr id="26" name="TextBox 25"/>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598877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490536" y="930391"/>
            <a:ext cx="11210925" cy="744836"/>
          </a:xfrm>
        </p:spPr>
        <p:txBody>
          <a:bodyPr>
            <a:noAutofit/>
          </a:bodyPr>
          <a:lstStyle/>
          <a:p>
            <a:pPr algn="ctr"/>
            <a:r>
              <a:rPr lang="ru-RU" sz="3600" dirty="0" err="1">
                <a:solidFill>
                  <a:schemeClr val="bg1"/>
                </a:solidFill>
                <a:latin typeface="Times New Roman" charset="0"/>
                <a:ea typeface="Times New Roman" charset="0"/>
                <a:cs typeface="Times New Roman" charset="0"/>
              </a:rPr>
              <a:t>Міф</a:t>
            </a:r>
            <a:r>
              <a:rPr lang="ru-RU" sz="3600" dirty="0">
                <a:solidFill>
                  <a:schemeClr val="bg1"/>
                </a:solidFill>
                <a:latin typeface="Times New Roman" charset="0"/>
                <a:ea typeface="Times New Roman" charset="0"/>
                <a:cs typeface="Times New Roman" charset="0"/>
              </a:rPr>
              <a:t>: </a:t>
            </a:r>
            <a:r>
              <a:rPr lang="ru-RU" sz="3600" dirty="0" err="1">
                <a:solidFill>
                  <a:schemeClr val="bg1"/>
                </a:solidFill>
                <a:latin typeface="Times New Roman" charset="0"/>
                <a:ea typeface="Times New Roman" charset="0"/>
                <a:cs typeface="Times New Roman" charset="0"/>
              </a:rPr>
              <a:t>розмістив</a:t>
            </a:r>
            <a:r>
              <a:rPr lang="ru-RU" sz="3600" dirty="0">
                <a:solidFill>
                  <a:schemeClr val="bg1"/>
                </a:solidFill>
                <a:latin typeface="Times New Roman" charset="0"/>
                <a:ea typeface="Times New Roman" charset="0"/>
                <a:cs typeface="Times New Roman" charset="0"/>
              </a:rPr>
              <a:t> </a:t>
            </a:r>
            <a:r>
              <a:rPr lang="ru-RU" sz="3600" dirty="0" err="1">
                <a:solidFill>
                  <a:schemeClr val="bg1"/>
                </a:solidFill>
                <a:latin typeface="Times New Roman" charset="0"/>
                <a:ea typeface="Times New Roman" charset="0"/>
                <a:cs typeface="Times New Roman" charset="0"/>
              </a:rPr>
              <a:t>гіперпосилання</a:t>
            </a:r>
            <a:r>
              <a:rPr lang="ru-RU" sz="3600" dirty="0">
                <a:solidFill>
                  <a:schemeClr val="bg1"/>
                </a:solidFill>
                <a:latin typeface="Times New Roman" charset="0"/>
                <a:ea typeface="Times New Roman" charset="0"/>
                <a:cs typeface="Times New Roman" charset="0"/>
              </a:rPr>
              <a:t> </a:t>
            </a:r>
            <a:r>
              <a:rPr lang="mr-IN" sz="3600" dirty="0">
                <a:solidFill>
                  <a:schemeClr val="bg1"/>
                </a:solidFill>
                <a:latin typeface="Times New Roman" charset="0"/>
                <a:ea typeface="Times New Roman" charset="0"/>
                <a:cs typeface="Times New Roman" charset="0"/>
              </a:rPr>
              <a:t>–</a:t>
            </a:r>
            <a:r>
              <a:rPr lang="ru-RU" sz="3600" dirty="0">
                <a:solidFill>
                  <a:schemeClr val="bg1"/>
                </a:solidFill>
                <a:latin typeface="Times New Roman" charset="0"/>
                <a:ea typeface="Times New Roman" charset="0"/>
                <a:cs typeface="Times New Roman" charset="0"/>
              </a:rPr>
              <a:t> і </a:t>
            </a:r>
            <a:r>
              <a:rPr lang="ru-RU" sz="3600" dirty="0" err="1">
                <a:solidFill>
                  <a:schemeClr val="bg1"/>
                </a:solidFill>
                <a:latin typeface="Times New Roman" charset="0"/>
                <a:ea typeface="Times New Roman" charset="0"/>
                <a:cs typeface="Times New Roman" charset="0"/>
              </a:rPr>
              <a:t>ти</a:t>
            </a:r>
            <a:r>
              <a:rPr lang="ru-RU" sz="3600" dirty="0">
                <a:solidFill>
                  <a:schemeClr val="bg1"/>
                </a:solidFill>
                <a:latin typeface="Times New Roman" charset="0"/>
                <a:ea typeface="Times New Roman" charset="0"/>
                <a:cs typeface="Times New Roman" charset="0"/>
              </a:rPr>
              <a:t> </a:t>
            </a:r>
            <a:r>
              <a:rPr lang="ru-RU" sz="3600" dirty="0" err="1">
                <a:solidFill>
                  <a:schemeClr val="bg1"/>
                </a:solidFill>
                <a:latin typeface="Times New Roman" charset="0"/>
                <a:ea typeface="Times New Roman" charset="0"/>
                <a:cs typeface="Times New Roman" charset="0"/>
              </a:rPr>
              <a:t>пірат</a:t>
            </a:r>
            <a:r>
              <a:rPr lang="ru-RU" sz="3600" dirty="0">
                <a:solidFill>
                  <a:schemeClr val="bg1"/>
                </a:solidFill>
                <a:latin typeface="Times New Roman" charset="0"/>
                <a:ea typeface="Times New Roman" charset="0"/>
                <a:cs typeface="Times New Roman" charset="0"/>
              </a:rPr>
              <a:t> </a:t>
            </a:r>
            <a:br>
              <a:rPr lang="ru-RU" sz="3600" dirty="0">
                <a:solidFill>
                  <a:schemeClr val="bg1"/>
                </a:solidFill>
                <a:latin typeface="Times New Roman" charset="0"/>
                <a:ea typeface="Times New Roman" charset="0"/>
                <a:cs typeface="Times New Roman" charset="0"/>
              </a:rPr>
            </a:br>
            <a:endParaRPr lang="en-US" sz="4000" dirty="0">
              <a:solidFill>
                <a:schemeClr val="bg1"/>
              </a:solidFill>
              <a:latin typeface="Times New Roman" charset="0"/>
              <a:ea typeface="Times New Roman" charset="0"/>
              <a:cs typeface="Times New Roman" charset="0"/>
            </a:endParaRPr>
          </a:p>
        </p:txBody>
      </p:sp>
      <p:sp>
        <p:nvSpPr>
          <p:cNvPr id="7" name="Rectangle 2"/>
          <p:cNvSpPr/>
          <p:nvPr/>
        </p:nvSpPr>
        <p:spPr>
          <a:xfrm>
            <a:off x="490536" y="1675227"/>
            <a:ext cx="11033593" cy="5262979"/>
          </a:xfrm>
          <a:prstGeom prst="rect">
            <a:avLst/>
          </a:prstGeom>
        </p:spPr>
        <p:txBody>
          <a:bodyPr wrap="square">
            <a:spAutoFit/>
          </a:bodyPr>
          <a:lstStyle/>
          <a:p>
            <a:pPr algn="just"/>
            <a:r>
              <a:rPr lang="en-US" sz="2400" dirty="0">
                <a:solidFill>
                  <a:srgbClr val="262626"/>
                </a:solidFill>
                <a:latin typeface="Times New Roman" charset="0"/>
                <a:ea typeface="Times New Roman" charset="0"/>
                <a:cs typeface="Times New Roman" charset="0"/>
              </a:rPr>
              <a:t>Case C‑160/15</a:t>
            </a:r>
            <a:endParaRPr lang="en-US" sz="2400" dirty="0">
              <a:latin typeface="Times New Roman" charset="0"/>
              <a:ea typeface="Times New Roman" charset="0"/>
              <a:cs typeface="Times New Roman" charset="0"/>
            </a:endParaRPr>
          </a:p>
          <a:p>
            <a:pPr algn="just"/>
            <a:endParaRPr lang="en-US" sz="2400" dirty="0">
              <a:latin typeface="Times New Roman" charset="0"/>
              <a:ea typeface="Times New Roman" charset="0"/>
              <a:cs typeface="Times New Roman" charset="0"/>
            </a:endParaRPr>
          </a:p>
          <a:p>
            <a:pPr algn="just"/>
            <a:r>
              <a:rPr lang="uk-UA" sz="2400" dirty="0">
                <a:latin typeface="Times New Roman" charset="0"/>
                <a:ea typeface="Times New Roman" charset="0"/>
                <a:cs typeface="Times New Roman" charset="0"/>
              </a:rPr>
              <a:t>Частина 1 Статті 3 Директиви Європейського Парламенту та Ради 2001/29/EC від 22 травня 2001 року про гармонізацію певних аспектів авторського права та суміжних прав в інформаційному суспільстві повинна бути інтерпретована як така, що для встановлення того, чи факт розміщення на веб-сайті гіперпосилань на охоронювані твори, які перебувають у вільному доступі на іншому веб-сайті без згоди володільця авторського права, вважається публічним сповіщенням в межах значення цього положення, необхідно визначити, чи такі посилання надані без переслідування цілі отримання фінансової вигоди особою, яка не знала або не могла з розумних причин знати про незаконний характер опублікування таких творів на такому іншому сайті, або навпаки, чи такі посилання надано саме для досягнення такої цілі у ситуації, яка повинна припускати факт усвідомлення незаконного характеру.</a:t>
            </a:r>
            <a:endParaRPr lang="en-US" sz="2400" dirty="0">
              <a:latin typeface="Times New Roman" charset="0"/>
              <a:ea typeface="Times New Roman" charset="0"/>
              <a:cs typeface="Times New Roman" charset="0"/>
            </a:endParaRPr>
          </a:p>
        </p:txBody>
      </p:sp>
      <p:sp>
        <p:nvSpPr>
          <p:cNvPr id="5" name="TextBox 4"/>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183183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490536" y="930391"/>
            <a:ext cx="11210925" cy="744836"/>
          </a:xfrm>
        </p:spPr>
        <p:txBody>
          <a:bodyPr>
            <a:noAutofit/>
          </a:bodyPr>
          <a:lstStyle/>
          <a:p>
            <a:pPr algn="ctr"/>
            <a:r>
              <a:rPr lang="ru-RU" sz="3600" dirty="0" err="1">
                <a:solidFill>
                  <a:schemeClr val="bg1"/>
                </a:solidFill>
                <a:latin typeface="Times New Roman" charset="0"/>
                <a:ea typeface="Times New Roman" charset="0"/>
                <a:cs typeface="Times New Roman" charset="0"/>
              </a:rPr>
              <a:t>Міф</a:t>
            </a:r>
            <a:r>
              <a:rPr lang="ru-RU" sz="3600" dirty="0">
                <a:solidFill>
                  <a:schemeClr val="bg1"/>
                </a:solidFill>
                <a:latin typeface="Times New Roman" charset="0"/>
                <a:ea typeface="Times New Roman" charset="0"/>
                <a:cs typeface="Times New Roman" charset="0"/>
              </a:rPr>
              <a:t>: </a:t>
            </a:r>
            <a:r>
              <a:rPr lang="ru-RU" sz="3600" dirty="0" err="1">
                <a:solidFill>
                  <a:schemeClr val="bg1"/>
                </a:solidFill>
                <a:latin typeface="Times New Roman" charset="0"/>
                <a:ea typeface="Times New Roman" charset="0"/>
                <a:cs typeface="Times New Roman" charset="0"/>
              </a:rPr>
              <a:t>розмістив</a:t>
            </a:r>
            <a:r>
              <a:rPr lang="ru-RU" sz="3600" dirty="0">
                <a:solidFill>
                  <a:schemeClr val="bg1"/>
                </a:solidFill>
                <a:latin typeface="Times New Roman" charset="0"/>
                <a:ea typeface="Times New Roman" charset="0"/>
                <a:cs typeface="Times New Roman" charset="0"/>
              </a:rPr>
              <a:t> </a:t>
            </a:r>
            <a:r>
              <a:rPr lang="ru-RU" sz="3600" dirty="0" err="1">
                <a:solidFill>
                  <a:schemeClr val="bg1"/>
                </a:solidFill>
                <a:latin typeface="Times New Roman" charset="0"/>
                <a:ea typeface="Times New Roman" charset="0"/>
                <a:cs typeface="Times New Roman" charset="0"/>
              </a:rPr>
              <a:t>гіперпосилання</a:t>
            </a:r>
            <a:r>
              <a:rPr lang="ru-RU" sz="3600" dirty="0">
                <a:solidFill>
                  <a:schemeClr val="bg1"/>
                </a:solidFill>
                <a:latin typeface="Times New Roman" charset="0"/>
                <a:ea typeface="Times New Roman" charset="0"/>
                <a:cs typeface="Times New Roman" charset="0"/>
              </a:rPr>
              <a:t> </a:t>
            </a:r>
            <a:r>
              <a:rPr lang="mr-IN" sz="3600" dirty="0">
                <a:solidFill>
                  <a:schemeClr val="bg1"/>
                </a:solidFill>
                <a:latin typeface="Times New Roman" charset="0"/>
                <a:ea typeface="Times New Roman" charset="0"/>
                <a:cs typeface="Times New Roman" charset="0"/>
              </a:rPr>
              <a:t>–</a:t>
            </a:r>
            <a:r>
              <a:rPr lang="ru-RU" sz="3600" dirty="0">
                <a:solidFill>
                  <a:schemeClr val="bg1"/>
                </a:solidFill>
                <a:latin typeface="Times New Roman" charset="0"/>
                <a:ea typeface="Times New Roman" charset="0"/>
                <a:cs typeface="Times New Roman" charset="0"/>
              </a:rPr>
              <a:t> і </a:t>
            </a:r>
            <a:r>
              <a:rPr lang="ru-RU" sz="3600" dirty="0" err="1">
                <a:solidFill>
                  <a:schemeClr val="bg1"/>
                </a:solidFill>
                <a:latin typeface="Times New Roman" charset="0"/>
                <a:ea typeface="Times New Roman" charset="0"/>
                <a:cs typeface="Times New Roman" charset="0"/>
              </a:rPr>
              <a:t>ти</a:t>
            </a:r>
            <a:r>
              <a:rPr lang="ru-RU" sz="3600" dirty="0">
                <a:solidFill>
                  <a:schemeClr val="bg1"/>
                </a:solidFill>
                <a:latin typeface="Times New Roman" charset="0"/>
                <a:ea typeface="Times New Roman" charset="0"/>
                <a:cs typeface="Times New Roman" charset="0"/>
              </a:rPr>
              <a:t> </a:t>
            </a:r>
            <a:r>
              <a:rPr lang="ru-RU" sz="3600" dirty="0" err="1">
                <a:solidFill>
                  <a:schemeClr val="bg1"/>
                </a:solidFill>
                <a:latin typeface="Times New Roman" charset="0"/>
                <a:ea typeface="Times New Roman" charset="0"/>
                <a:cs typeface="Times New Roman" charset="0"/>
              </a:rPr>
              <a:t>пірат</a:t>
            </a:r>
            <a:r>
              <a:rPr lang="ru-RU" sz="3600" dirty="0">
                <a:solidFill>
                  <a:schemeClr val="bg1"/>
                </a:solidFill>
                <a:latin typeface="Times New Roman" charset="0"/>
                <a:ea typeface="Times New Roman" charset="0"/>
                <a:cs typeface="Times New Roman" charset="0"/>
              </a:rPr>
              <a:t> </a:t>
            </a:r>
            <a:br>
              <a:rPr lang="ru-RU" sz="3600" dirty="0">
                <a:solidFill>
                  <a:schemeClr val="bg1"/>
                </a:solidFill>
                <a:latin typeface="Times New Roman" charset="0"/>
                <a:ea typeface="Times New Roman" charset="0"/>
                <a:cs typeface="Times New Roman" charset="0"/>
              </a:rPr>
            </a:br>
            <a:endParaRPr lang="en-US" sz="4000" dirty="0">
              <a:solidFill>
                <a:schemeClr val="bg1"/>
              </a:solidFill>
              <a:latin typeface="Times New Roman" charset="0"/>
              <a:ea typeface="Times New Roman" charset="0"/>
              <a:cs typeface="Times New Roman" charset="0"/>
            </a:endParaRP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0601" y="1388303"/>
            <a:ext cx="7210793" cy="5532809"/>
          </a:xfrm>
          <a:prstGeom prst="rect">
            <a:avLst/>
          </a:prstGeom>
        </p:spPr>
      </p:pic>
      <p:sp>
        <p:nvSpPr>
          <p:cNvPr id="5" name="TextBox 4"/>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630900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490536" y="930391"/>
            <a:ext cx="11210925" cy="744836"/>
          </a:xfrm>
        </p:spPr>
        <p:txBody>
          <a:bodyPr>
            <a:noAutofit/>
          </a:bodyPr>
          <a:lstStyle/>
          <a:p>
            <a:pPr algn="ctr"/>
            <a:r>
              <a:rPr lang="ru-RU" sz="3600" dirty="0" err="1">
                <a:solidFill>
                  <a:schemeClr val="bg1"/>
                </a:solidFill>
                <a:latin typeface="Times New Roman" charset="0"/>
                <a:ea typeface="Times New Roman" charset="0"/>
                <a:cs typeface="Times New Roman" charset="0"/>
              </a:rPr>
              <a:t>Міф</a:t>
            </a:r>
            <a:r>
              <a:rPr lang="ru-RU" sz="3600" dirty="0">
                <a:solidFill>
                  <a:schemeClr val="bg1"/>
                </a:solidFill>
                <a:latin typeface="Times New Roman" charset="0"/>
                <a:ea typeface="Times New Roman" charset="0"/>
                <a:cs typeface="Times New Roman" charset="0"/>
              </a:rPr>
              <a:t>: </a:t>
            </a:r>
            <a:r>
              <a:rPr lang="ru-RU" sz="3600" dirty="0" err="1">
                <a:solidFill>
                  <a:schemeClr val="bg1"/>
                </a:solidFill>
                <a:latin typeface="Times New Roman" charset="0"/>
                <a:ea typeface="Times New Roman" charset="0"/>
                <a:cs typeface="Times New Roman" charset="0"/>
              </a:rPr>
              <a:t>розмістив</a:t>
            </a:r>
            <a:r>
              <a:rPr lang="ru-RU" sz="3600" dirty="0">
                <a:solidFill>
                  <a:schemeClr val="bg1"/>
                </a:solidFill>
                <a:latin typeface="Times New Roman" charset="0"/>
                <a:ea typeface="Times New Roman" charset="0"/>
                <a:cs typeface="Times New Roman" charset="0"/>
              </a:rPr>
              <a:t> </a:t>
            </a:r>
            <a:r>
              <a:rPr lang="ru-RU" sz="3600" dirty="0" err="1">
                <a:solidFill>
                  <a:schemeClr val="bg1"/>
                </a:solidFill>
                <a:latin typeface="Times New Roman" charset="0"/>
                <a:ea typeface="Times New Roman" charset="0"/>
                <a:cs typeface="Times New Roman" charset="0"/>
              </a:rPr>
              <a:t>гіперпосилання</a:t>
            </a:r>
            <a:r>
              <a:rPr lang="ru-RU" sz="3600" dirty="0">
                <a:solidFill>
                  <a:schemeClr val="bg1"/>
                </a:solidFill>
                <a:latin typeface="Times New Roman" charset="0"/>
                <a:ea typeface="Times New Roman" charset="0"/>
                <a:cs typeface="Times New Roman" charset="0"/>
              </a:rPr>
              <a:t> </a:t>
            </a:r>
            <a:r>
              <a:rPr lang="mr-IN" sz="3600" dirty="0">
                <a:solidFill>
                  <a:schemeClr val="bg1"/>
                </a:solidFill>
                <a:latin typeface="Times New Roman" charset="0"/>
                <a:ea typeface="Times New Roman" charset="0"/>
                <a:cs typeface="Times New Roman" charset="0"/>
              </a:rPr>
              <a:t>–</a:t>
            </a:r>
            <a:r>
              <a:rPr lang="ru-RU" sz="3600" dirty="0">
                <a:solidFill>
                  <a:schemeClr val="bg1"/>
                </a:solidFill>
                <a:latin typeface="Times New Roman" charset="0"/>
                <a:ea typeface="Times New Roman" charset="0"/>
                <a:cs typeface="Times New Roman" charset="0"/>
              </a:rPr>
              <a:t> і </a:t>
            </a:r>
            <a:r>
              <a:rPr lang="ru-RU" sz="3600" dirty="0" err="1">
                <a:solidFill>
                  <a:schemeClr val="bg1"/>
                </a:solidFill>
                <a:latin typeface="Times New Roman" charset="0"/>
                <a:ea typeface="Times New Roman" charset="0"/>
                <a:cs typeface="Times New Roman" charset="0"/>
              </a:rPr>
              <a:t>ти</a:t>
            </a:r>
            <a:r>
              <a:rPr lang="ru-RU" sz="3600" dirty="0">
                <a:solidFill>
                  <a:schemeClr val="bg1"/>
                </a:solidFill>
                <a:latin typeface="Times New Roman" charset="0"/>
                <a:ea typeface="Times New Roman" charset="0"/>
                <a:cs typeface="Times New Roman" charset="0"/>
              </a:rPr>
              <a:t> </a:t>
            </a:r>
            <a:r>
              <a:rPr lang="ru-RU" sz="3600" dirty="0" err="1">
                <a:solidFill>
                  <a:schemeClr val="bg1"/>
                </a:solidFill>
                <a:latin typeface="Times New Roman" charset="0"/>
                <a:ea typeface="Times New Roman" charset="0"/>
                <a:cs typeface="Times New Roman" charset="0"/>
              </a:rPr>
              <a:t>пірат</a:t>
            </a:r>
            <a:r>
              <a:rPr lang="ru-RU" sz="3600" dirty="0">
                <a:solidFill>
                  <a:schemeClr val="bg1"/>
                </a:solidFill>
                <a:latin typeface="Times New Roman" charset="0"/>
                <a:ea typeface="Times New Roman" charset="0"/>
                <a:cs typeface="Times New Roman" charset="0"/>
              </a:rPr>
              <a:t> </a:t>
            </a:r>
            <a:br>
              <a:rPr lang="ru-RU" sz="3600" dirty="0">
                <a:solidFill>
                  <a:schemeClr val="bg1"/>
                </a:solidFill>
                <a:latin typeface="Times New Roman" charset="0"/>
                <a:ea typeface="Times New Roman" charset="0"/>
                <a:cs typeface="Times New Roman" charset="0"/>
              </a:rPr>
            </a:br>
            <a:endParaRPr lang="en-US" sz="4000" dirty="0">
              <a:solidFill>
                <a:schemeClr val="bg1"/>
              </a:solidFill>
              <a:latin typeface="Times New Roman" charset="0"/>
              <a:ea typeface="Times New Roman" charset="0"/>
              <a:cs typeface="Times New Roman" charset="0"/>
            </a:endParaRPr>
          </a:p>
        </p:txBody>
      </p:sp>
      <p:sp>
        <p:nvSpPr>
          <p:cNvPr id="4" name="Прямоугольник 3"/>
          <p:cNvSpPr/>
          <p:nvPr/>
        </p:nvSpPr>
        <p:spPr>
          <a:xfrm>
            <a:off x="718968" y="1953866"/>
            <a:ext cx="8570259" cy="3785652"/>
          </a:xfrm>
          <a:prstGeom prst="rect">
            <a:avLst/>
          </a:prstGeom>
        </p:spPr>
        <p:txBody>
          <a:bodyPr wrap="square">
            <a:spAutoFit/>
          </a:bodyPr>
          <a:lstStyle/>
          <a:p>
            <a:pPr algn="just"/>
            <a:r>
              <a:rPr lang="en-US" sz="2400" dirty="0" err="1">
                <a:solidFill>
                  <a:srgbClr val="000000"/>
                </a:solidFill>
                <a:effectLst/>
                <a:latin typeface="Times New Roman" charset="0"/>
                <a:ea typeface="Calibri" charset="0"/>
              </a:rPr>
              <a:t>Постанова</a:t>
            </a:r>
            <a:r>
              <a:rPr lang="en-US" sz="2400" dirty="0">
                <a:solidFill>
                  <a:srgbClr val="000000"/>
                </a:solidFill>
                <a:effectLst/>
                <a:latin typeface="Times New Roman" charset="0"/>
                <a:ea typeface="Calibri" charset="0"/>
              </a:rPr>
              <a:t> </a:t>
            </a:r>
            <a:r>
              <a:rPr lang="uk-UA" sz="2400" dirty="0">
                <a:solidFill>
                  <a:srgbClr val="000000"/>
                </a:solidFill>
                <a:effectLst/>
                <a:latin typeface="Times New Roman" charset="0"/>
                <a:ea typeface="Calibri" charset="0"/>
              </a:rPr>
              <a:t>Пленуму ВГС України № 12</a:t>
            </a:r>
            <a:endParaRPr lang="en-US" sz="2400" dirty="0">
              <a:solidFill>
                <a:srgbClr val="000000"/>
              </a:solidFill>
              <a:effectLst/>
              <a:latin typeface="Times New Roman" charset="0"/>
              <a:ea typeface="Calibri" charset="0"/>
            </a:endParaRPr>
          </a:p>
          <a:p>
            <a:pPr algn="just"/>
            <a:endParaRPr lang="en-US" sz="2400" dirty="0">
              <a:solidFill>
                <a:srgbClr val="000000"/>
              </a:solidFill>
              <a:latin typeface="Times New Roman" charset="0"/>
              <a:ea typeface="Calibri" charset="0"/>
            </a:endParaRPr>
          </a:p>
          <a:p>
            <a:pPr algn="just"/>
            <a:r>
              <a:rPr lang="en-US" sz="2400" dirty="0">
                <a:solidFill>
                  <a:srgbClr val="000000"/>
                </a:solidFill>
                <a:effectLst/>
                <a:latin typeface="Times New Roman" charset="0"/>
                <a:ea typeface="Calibri" charset="0"/>
              </a:rPr>
              <a:t>П.55 </a:t>
            </a:r>
            <a:r>
              <a:rPr lang="uk-UA" sz="2400" dirty="0">
                <a:solidFill>
                  <a:srgbClr val="000000"/>
                </a:solidFill>
                <a:effectLst/>
                <a:latin typeface="Times New Roman" charset="0"/>
                <a:ea typeface="Calibri" charset="0"/>
              </a:rPr>
              <a:t>“за авторсько-правовою системою охорони об’єктів цих прав захист авторам надається лише </a:t>
            </a:r>
            <a:r>
              <a:rPr lang="uk-UA" sz="2400" b="1" dirty="0">
                <a:solidFill>
                  <a:srgbClr val="000000"/>
                </a:solidFill>
                <a:effectLst/>
                <a:latin typeface="Times New Roman" charset="0"/>
                <a:ea typeface="Calibri" charset="0"/>
              </a:rPr>
              <a:t>проти будь-якого свідомого</a:t>
            </a:r>
            <a:r>
              <a:rPr lang="uk-UA" sz="2400" dirty="0">
                <a:solidFill>
                  <a:srgbClr val="000000"/>
                </a:solidFill>
                <a:effectLst/>
                <a:latin typeface="Times New Roman" charset="0"/>
                <a:ea typeface="Calibri" charset="0"/>
              </a:rPr>
              <a:t> несанкціонованого використання іншою особою охоронюваного твору (крім</a:t>
            </a:r>
            <a:r>
              <a:rPr lang="ru-RU" sz="2400" dirty="0">
                <a:solidFill>
                  <a:srgbClr val="000000"/>
                </a:solidFill>
                <a:effectLst/>
                <a:latin typeface="Times New Roman" charset="0"/>
                <a:ea typeface="Calibri" charset="0"/>
              </a:rPr>
              <a:t> </a:t>
            </a:r>
            <a:r>
              <a:rPr lang="uk-UA" sz="2400" dirty="0">
                <a:solidFill>
                  <a:srgbClr val="000000"/>
                </a:solidFill>
                <a:effectLst/>
                <a:latin typeface="Times New Roman" charset="0"/>
                <a:ea typeface="Calibri" charset="0"/>
              </a:rPr>
              <a:t>передбачених законом випадків вільного використання творів). Тому факт позадоговірного порушення авторських прав вважається встановленим лише у разі доведення автором обставин, пов'язаних […] з незаконним використанням відповідного твору</a:t>
            </a:r>
            <a:r>
              <a:rPr lang="en-US" sz="2400" dirty="0">
                <a:solidFill>
                  <a:srgbClr val="000000"/>
                </a:solidFill>
                <a:latin typeface="Times New Roman" charset="0"/>
                <a:ea typeface="Calibri" charset="0"/>
              </a:rPr>
              <a:t>»</a:t>
            </a:r>
            <a:endParaRPr lang="ru-RU" sz="2400" dirty="0"/>
          </a:p>
        </p:txBody>
      </p:sp>
      <p:sp>
        <p:nvSpPr>
          <p:cNvPr id="5" name="TextBox 4"/>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57466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490536" y="930391"/>
            <a:ext cx="11210925" cy="744836"/>
          </a:xfrm>
        </p:spPr>
        <p:txBody>
          <a:bodyPr>
            <a:noAutofit/>
          </a:bodyPr>
          <a:lstStyle/>
          <a:p>
            <a:pPr algn="ctr"/>
            <a:r>
              <a:rPr lang="ru-RU" sz="3600" dirty="0" err="1">
                <a:solidFill>
                  <a:schemeClr val="bg1"/>
                </a:solidFill>
                <a:latin typeface="Times New Roman" charset="0"/>
                <a:ea typeface="Times New Roman" charset="0"/>
                <a:cs typeface="Times New Roman" charset="0"/>
              </a:rPr>
              <a:t>Міф</a:t>
            </a:r>
            <a:r>
              <a:rPr lang="ru-RU" sz="3600" dirty="0">
                <a:solidFill>
                  <a:schemeClr val="bg1"/>
                </a:solidFill>
                <a:latin typeface="Times New Roman" charset="0"/>
                <a:ea typeface="Times New Roman" charset="0"/>
                <a:cs typeface="Times New Roman" charset="0"/>
              </a:rPr>
              <a:t>: </a:t>
            </a:r>
            <a:r>
              <a:rPr lang="ru-RU" sz="3600" dirty="0" err="1">
                <a:solidFill>
                  <a:schemeClr val="bg1"/>
                </a:solidFill>
                <a:latin typeface="Times New Roman" charset="0"/>
                <a:ea typeface="Times New Roman" charset="0"/>
                <a:cs typeface="Times New Roman" charset="0"/>
              </a:rPr>
              <a:t>розмістив</a:t>
            </a:r>
            <a:r>
              <a:rPr lang="ru-RU" sz="3600" dirty="0">
                <a:solidFill>
                  <a:schemeClr val="bg1"/>
                </a:solidFill>
                <a:latin typeface="Times New Roman" charset="0"/>
                <a:ea typeface="Times New Roman" charset="0"/>
                <a:cs typeface="Times New Roman" charset="0"/>
              </a:rPr>
              <a:t> </a:t>
            </a:r>
            <a:r>
              <a:rPr lang="ru-RU" sz="3600" dirty="0" err="1">
                <a:solidFill>
                  <a:schemeClr val="bg1"/>
                </a:solidFill>
                <a:latin typeface="Times New Roman" charset="0"/>
                <a:ea typeface="Times New Roman" charset="0"/>
                <a:cs typeface="Times New Roman" charset="0"/>
              </a:rPr>
              <a:t>гіперпосилання</a:t>
            </a:r>
            <a:r>
              <a:rPr lang="ru-RU" sz="3600" dirty="0">
                <a:solidFill>
                  <a:schemeClr val="bg1"/>
                </a:solidFill>
                <a:latin typeface="Times New Roman" charset="0"/>
                <a:ea typeface="Times New Roman" charset="0"/>
                <a:cs typeface="Times New Roman" charset="0"/>
              </a:rPr>
              <a:t> </a:t>
            </a:r>
            <a:r>
              <a:rPr lang="mr-IN" sz="3600" dirty="0">
                <a:solidFill>
                  <a:schemeClr val="bg1"/>
                </a:solidFill>
                <a:latin typeface="Times New Roman" charset="0"/>
                <a:ea typeface="Times New Roman" charset="0"/>
                <a:cs typeface="Times New Roman" charset="0"/>
              </a:rPr>
              <a:t>–</a:t>
            </a:r>
            <a:r>
              <a:rPr lang="ru-RU" sz="3600" dirty="0">
                <a:solidFill>
                  <a:schemeClr val="bg1"/>
                </a:solidFill>
                <a:latin typeface="Times New Roman" charset="0"/>
                <a:ea typeface="Times New Roman" charset="0"/>
                <a:cs typeface="Times New Roman" charset="0"/>
              </a:rPr>
              <a:t> і </a:t>
            </a:r>
            <a:r>
              <a:rPr lang="ru-RU" sz="3600" dirty="0" err="1">
                <a:solidFill>
                  <a:schemeClr val="bg1"/>
                </a:solidFill>
                <a:latin typeface="Times New Roman" charset="0"/>
                <a:ea typeface="Times New Roman" charset="0"/>
                <a:cs typeface="Times New Roman" charset="0"/>
              </a:rPr>
              <a:t>ти</a:t>
            </a:r>
            <a:r>
              <a:rPr lang="ru-RU" sz="3600" dirty="0">
                <a:solidFill>
                  <a:schemeClr val="bg1"/>
                </a:solidFill>
                <a:latin typeface="Times New Roman" charset="0"/>
                <a:ea typeface="Times New Roman" charset="0"/>
                <a:cs typeface="Times New Roman" charset="0"/>
              </a:rPr>
              <a:t> </a:t>
            </a:r>
            <a:r>
              <a:rPr lang="ru-RU" sz="3600" dirty="0" err="1">
                <a:solidFill>
                  <a:schemeClr val="bg1"/>
                </a:solidFill>
                <a:latin typeface="Times New Roman" charset="0"/>
                <a:ea typeface="Times New Roman" charset="0"/>
                <a:cs typeface="Times New Roman" charset="0"/>
              </a:rPr>
              <a:t>пірат</a:t>
            </a:r>
            <a:r>
              <a:rPr lang="ru-RU" sz="3600" dirty="0">
                <a:solidFill>
                  <a:schemeClr val="bg1"/>
                </a:solidFill>
                <a:latin typeface="Times New Roman" charset="0"/>
                <a:ea typeface="Times New Roman" charset="0"/>
                <a:cs typeface="Times New Roman" charset="0"/>
              </a:rPr>
              <a:t> </a:t>
            </a:r>
            <a:br>
              <a:rPr lang="ru-RU" sz="3600" dirty="0">
                <a:solidFill>
                  <a:schemeClr val="bg1"/>
                </a:solidFill>
                <a:latin typeface="Times New Roman" charset="0"/>
                <a:ea typeface="Times New Roman" charset="0"/>
                <a:cs typeface="Times New Roman" charset="0"/>
              </a:rPr>
            </a:br>
            <a:endParaRPr lang="en-US" sz="4000" dirty="0">
              <a:solidFill>
                <a:schemeClr val="bg1"/>
              </a:solidFill>
              <a:latin typeface="Times New Roman" charset="0"/>
              <a:ea typeface="Times New Roman" charset="0"/>
              <a:cs typeface="Times New Roman"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5515" y="1850039"/>
            <a:ext cx="9340966" cy="4174244"/>
          </a:xfrm>
          <a:prstGeom prst="rect">
            <a:avLst/>
          </a:prstGeom>
        </p:spPr>
      </p:pic>
    </p:spTree>
    <p:extLst>
      <p:ext uri="{BB962C8B-B14F-4D97-AF65-F5344CB8AC3E}">
        <p14:creationId xmlns:p14="http://schemas.microsoft.com/office/powerpoint/2010/main" val="72725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490537" y="651752"/>
            <a:ext cx="11210925" cy="744836"/>
          </a:xfrm>
        </p:spPr>
        <p:txBody>
          <a:bodyPr>
            <a:noAutofit/>
          </a:bodyPr>
          <a:lstStyle/>
          <a:p>
            <a:pPr algn="ctr"/>
            <a:r>
              <a:rPr lang="ru-RU" sz="3600" dirty="0" err="1">
                <a:solidFill>
                  <a:schemeClr val="bg1"/>
                </a:solidFill>
                <a:latin typeface="Times New Roman" charset="0"/>
                <a:ea typeface="Times New Roman" charset="0"/>
                <a:cs typeface="Times New Roman" charset="0"/>
              </a:rPr>
              <a:t>Міф</a:t>
            </a:r>
            <a:r>
              <a:rPr lang="ru-RU" sz="3600" dirty="0">
                <a:solidFill>
                  <a:schemeClr val="bg1"/>
                </a:solidFill>
                <a:latin typeface="Times New Roman" charset="0"/>
                <a:ea typeface="Times New Roman" charset="0"/>
                <a:cs typeface="Times New Roman" charset="0"/>
              </a:rPr>
              <a:t>: </a:t>
            </a:r>
            <a:r>
              <a:rPr lang="en-US" sz="3600" dirty="0">
                <a:solidFill>
                  <a:schemeClr val="bg1"/>
                </a:solidFill>
                <a:latin typeface="Times New Roman" charset="0"/>
                <a:ea typeface="Times New Roman" charset="0"/>
                <a:cs typeface="Times New Roman" charset="0"/>
              </a:rPr>
              <a:t>торрент-трекери </a:t>
            </a:r>
            <a:r>
              <a:rPr lang="en-US" sz="3600" dirty="0" err="1">
                <a:solidFill>
                  <a:schemeClr val="bg1"/>
                </a:solidFill>
                <a:latin typeface="Times New Roman" charset="0"/>
                <a:ea typeface="Times New Roman" charset="0"/>
                <a:cs typeface="Times New Roman" charset="0"/>
              </a:rPr>
              <a:t>використовують</a:t>
            </a:r>
            <a:r>
              <a:rPr lang="en-US" sz="3600" dirty="0">
                <a:solidFill>
                  <a:schemeClr val="bg1"/>
                </a:solidFill>
                <a:latin typeface="Times New Roman" charset="0"/>
                <a:ea typeface="Times New Roman" charset="0"/>
                <a:cs typeface="Times New Roman" charset="0"/>
              </a:rPr>
              <a:t> </a:t>
            </a:r>
            <a:r>
              <a:rPr lang="en-US" sz="3600" dirty="0" err="1">
                <a:solidFill>
                  <a:schemeClr val="bg1"/>
                </a:solidFill>
                <a:latin typeface="Times New Roman" charset="0"/>
                <a:ea typeface="Times New Roman" charset="0"/>
                <a:cs typeface="Times New Roman" charset="0"/>
              </a:rPr>
              <a:t>твори</a:t>
            </a:r>
            <a:r>
              <a:rPr lang="en-US" sz="3600" dirty="0">
                <a:solidFill>
                  <a:schemeClr val="bg1"/>
                </a:solidFill>
                <a:latin typeface="Times New Roman" charset="0"/>
                <a:ea typeface="Times New Roman" charset="0"/>
                <a:cs typeface="Times New Roman" charset="0"/>
              </a:rPr>
              <a:t> </a:t>
            </a:r>
            <a:endParaRPr lang="en-US" sz="4000" dirty="0">
              <a:solidFill>
                <a:schemeClr val="bg1"/>
              </a:solidFill>
              <a:latin typeface="Times New Roman" charset="0"/>
              <a:ea typeface="Times New Roman" charset="0"/>
              <a:cs typeface="Times New Roman" charset="0"/>
            </a:endParaRPr>
          </a:p>
        </p:txBody>
      </p:sp>
      <p:sp>
        <p:nvSpPr>
          <p:cNvPr id="3" name="Прямоугольник 2"/>
          <p:cNvSpPr/>
          <p:nvPr/>
        </p:nvSpPr>
        <p:spPr>
          <a:xfrm>
            <a:off x="221596" y="1707394"/>
            <a:ext cx="6582616" cy="5262979"/>
          </a:xfrm>
          <a:prstGeom prst="rect">
            <a:avLst/>
          </a:prstGeom>
        </p:spPr>
        <p:txBody>
          <a:bodyPr wrap="square">
            <a:spAutoFit/>
          </a:bodyPr>
          <a:lstStyle/>
          <a:p>
            <a:pPr algn="just"/>
            <a:r>
              <a:rPr lang="en-US" sz="2400" b="1" i="0" dirty="0">
                <a:solidFill>
                  <a:srgbClr val="333333"/>
                </a:solidFill>
                <a:effectLst/>
                <a:latin typeface="Times New Roman" charset="0"/>
                <a:ea typeface="Times New Roman" charset="0"/>
                <a:cs typeface="Times New Roman" charset="0"/>
              </a:rPr>
              <a:t>Case 610/ 15</a:t>
            </a:r>
          </a:p>
          <a:p>
            <a:pPr algn="just"/>
            <a:endParaRPr lang="en-US" sz="2400" b="1" dirty="0">
              <a:solidFill>
                <a:srgbClr val="333333"/>
              </a:solidFill>
              <a:latin typeface="Times New Roman" charset="0"/>
              <a:ea typeface="Times New Roman" charset="0"/>
              <a:cs typeface="Times New Roman" charset="0"/>
            </a:endParaRPr>
          </a:p>
          <a:p>
            <a:pPr algn="just"/>
            <a:r>
              <a:rPr lang="en-US" sz="2400" b="1" i="0" dirty="0">
                <a:solidFill>
                  <a:srgbClr val="333333"/>
                </a:solidFill>
                <a:effectLst/>
                <a:latin typeface="Times New Roman" charset="0"/>
                <a:ea typeface="Times New Roman" charset="0"/>
                <a:cs typeface="Times New Roman" charset="0"/>
              </a:rPr>
              <a:t>Questions referred</a:t>
            </a:r>
            <a:endParaRPr lang="en-US" sz="2400" b="0" i="0" dirty="0">
              <a:solidFill>
                <a:srgbClr val="333333"/>
              </a:solidFill>
              <a:effectLst/>
              <a:latin typeface="Times New Roman" charset="0"/>
              <a:ea typeface="Times New Roman" charset="0"/>
              <a:cs typeface="Times New Roman" charset="0"/>
            </a:endParaRPr>
          </a:p>
          <a:p>
            <a:pPr algn="just"/>
            <a:r>
              <a:rPr lang="en-US" sz="2400" b="0" i="0" dirty="0">
                <a:solidFill>
                  <a:srgbClr val="333333"/>
                </a:solidFill>
                <a:effectLst/>
                <a:latin typeface="Times New Roman" charset="0"/>
                <a:ea typeface="Times New Roman" charset="0"/>
                <a:cs typeface="Times New Roman" charset="0"/>
              </a:rPr>
              <a:t>Is there a communication to the public within the meaning of Article 3(1) of the Copyright Directive by the operator of a website, if no protected works are available on that website, but a system exist ... by means of which metadata on protected works which is present on the users’ computers is indexed and </a:t>
            </a:r>
            <a:r>
              <a:rPr lang="en-US" sz="2400" b="0" i="0" dirty="0" err="1">
                <a:solidFill>
                  <a:srgbClr val="333333"/>
                </a:solidFill>
                <a:effectLst/>
                <a:latin typeface="Times New Roman" charset="0"/>
                <a:ea typeface="Times New Roman" charset="0"/>
                <a:cs typeface="Times New Roman" charset="0"/>
              </a:rPr>
              <a:t>categorised</a:t>
            </a:r>
            <a:r>
              <a:rPr lang="en-US" sz="2400" b="0" i="0" dirty="0">
                <a:solidFill>
                  <a:srgbClr val="333333"/>
                </a:solidFill>
                <a:effectLst/>
                <a:latin typeface="Times New Roman" charset="0"/>
                <a:ea typeface="Times New Roman" charset="0"/>
                <a:cs typeface="Times New Roman" charset="0"/>
              </a:rPr>
              <a:t> for users, so that the users can trace and upload and download the protected works on the basis thereof?</a:t>
            </a:r>
          </a:p>
          <a:p>
            <a:pPr algn="just"/>
            <a:br>
              <a:rPr lang="en-US" sz="2400" dirty="0">
                <a:latin typeface="Times New Roman" charset="0"/>
                <a:ea typeface="Times New Roman" charset="0"/>
                <a:cs typeface="Times New Roman" charset="0"/>
              </a:rPr>
            </a:br>
            <a:endParaRPr lang="ru-RU" sz="2400" dirty="0">
              <a:latin typeface="Times New Roman" charset="0"/>
              <a:ea typeface="Times New Roman" charset="0"/>
              <a:cs typeface="Times New Roman"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3711" y="1707394"/>
            <a:ext cx="4912262" cy="4200713"/>
          </a:xfrm>
          <a:prstGeom prst="rect">
            <a:avLst/>
          </a:prstGeom>
        </p:spPr>
      </p:pic>
      <p:sp>
        <p:nvSpPr>
          <p:cNvPr id="7" name="TextBox 6"/>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646723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490537" y="651752"/>
            <a:ext cx="11210925" cy="744836"/>
          </a:xfrm>
        </p:spPr>
        <p:txBody>
          <a:bodyPr>
            <a:noAutofit/>
          </a:bodyPr>
          <a:lstStyle/>
          <a:p>
            <a:pPr algn="ctr"/>
            <a:r>
              <a:rPr lang="ru-RU" sz="3600" dirty="0" err="1">
                <a:solidFill>
                  <a:schemeClr val="bg1"/>
                </a:solidFill>
                <a:latin typeface="Times New Roman" charset="0"/>
                <a:ea typeface="Times New Roman" charset="0"/>
                <a:cs typeface="Times New Roman" charset="0"/>
              </a:rPr>
              <a:t>Міф</a:t>
            </a:r>
            <a:r>
              <a:rPr lang="ru-RU" sz="3600" dirty="0">
                <a:solidFill>
                  <a:schemeClr val="bg1"/>
                </a:solidFill>
                <a:latin typeface="Times New Roman" charset="0"/>
                <a:ea typeface="Times New Roman" charset="0"/>
                <a:cs typeface="Times New Roman" charset="0"/>
              </a:rPr>
              <a:t>: </a:t>
            </a:r>
            <a:r>
              <a:rPr lang="en-US" sz="3600" dirty="0">
                <a:solidFill>
                  <a:schemeClr val="bg1"/>
                </a:solidFill>
                <a:latin typeface="Times New Roman" charset="0"/>
                <a:ea typeface="Times New Roman" charset="0"/>
                <a:cs typeface="Times New Roman" charset="0"/>
              </a:rPr>
              <a:t>торрент-трекери </a:t>
            </a:r>
            <a:r>
              <a:rPr lang="en-US" sz="3600" dirty="0" err="1">
                <a:solidFill>
                  <a:schemeClr val="bg1"/>
                </a:solidFill>
                <a:latin typeface="Times New Roman" charset="0"/>
                <a:ea typeface="Times New Roman" charset="0"/>
                <a:cs typeface="Times New Roman" charset="0"/>
              </a:rPr>
              <a:t>використовують</a:t>
            </a:r>
            <a:r>
              <a:rPr lang="en-US" sz="3600" dirty="0">
                <a:solidFill>
                  <a:schemeClr val="bg1"/>
                </a:solidFill>
                <a:latin typeface="Times New Roman" charset="0"/>
                <a:ea typeface="Times New Roman" charset="0"/>
                <a:cs typeface="Times New Roman" charset="0"/>
              </a:rPr>
              <a:t> </a:t>
            </a:r>
            <a:r>
              <a:rPr lang="en-US" sz="3600" dirty="0" err="1">
                <a:solidFill>
                  <a:schemeClr val="bg1"/>
                </a:solidFill>
                <a:latin typeface="Times New Roman" charset="0"/>
                <a:ea typeface="Times New Roman" charset="0"/>
                <a:cs typeface="Times New Roman" charset="0"/>
              </a:rPr>
              <a:t>твори</a:t>
            </a:r>
            <a:r>
              <a:rPr lang="en-US" sz="3600" dirty="0">
                <a:solidFill>
                  <a:schemeClr val="bg1"/>
                </a:solidFill>
                <a:latin typeface="Times New Roman" charset="0"/>
                <a:ea typeface="Times New Roman" charset="0"/>
                <a:cs typeface="Times New Roman" charset="0"/>
              </a:rPr>
              <a:t> </a:t>
            </a:r>
            <a:endParaRPr lang="en-US" sz="4000" dirty="0">
              <a:solidFill>
                <a:schemeClr val="bg1"/>
              </a:solidFill>
              <a:latin typeface="Times New Roman" charset="0"/>
              <a:ea typeface="Times New Roman" charset="0"/>
              <a:cs typeface="Times New Roman" charset="0"/>
            </a:endParaRPr>
          </a:p>
        </p:txBody>
      </p:sp>
      <p:sp>
        <p:nvSpPr>
          <p:cNvPr id="3" name="Прямоугольник 2"/>
          <p:cNvSpPr/>
          <p:nvPr/>
        </p:nvSpPr>
        <p:spPr>
          <a:xfrm>
            <a:off x="221596" y="1707394"/>
            <a:ext cx="6582616" cy="4893647"/>
          </a:xfrm>
          <a:prstGeom prst="rect">
            <a:avLst/>
          </a:prstGeom>
        </p:spPr>
        <p:txBody>
          <a:bodyPr wrap="square">
            <a:spAutoFit/>
          </a:bodyPr>
          <a:lstStyle/>
          <a:p>
            <a:pPr algn="just"/>
            <a:r>
              <a:rPr lang="en-US" sz="2400" b="1" i="0" dirty="0">
                <a:solidFill>
                  <a:srgbClr val="333333"/>
                </a:solidFill>
                <a:effectLst/>
                <a:latin typeface="Times New Roman" charset="0"/>
                <a:ea typeface="Times New Roman" charset="0"/>
                <a:cs typeface="Times New Roman" charset="0"/>
              </a:rPr>
              <a:t>Case 610/ 15</a:t>
            </a:r>
          </a:p>
          <a:p>
            <a:pPr algn="just"/>
            <a:endParaRPr lang="en-US" sz="2400" b="1" dirty="0">
              <a:solidFill>
                <a:srgbClr val="333333"/>
              </a:solidFill>
              <a:latin typeface="Times New Roman" charset="0"/>
              <a:ea typeface="Times New Roman" charset="0"/>
              <a:cs typeface="Times New Roman" charset="0"/>
            </a:endParaRPr>
          </a:p>
          <a:p>
            <a:pPr algn="just"/>
            <a:br>
              <a:rPr lang="en-US" sz="2400" dirty="0">
                <a:latin typeface="Times New Roman" charset="0"/>
                <a:ea typeface="Times New Roman" charset="0"/>
                <a:cs typeface="Times New Roman" charset="0"/>
              </a:rPr>
            </a:br>
            <a:r>
              <a:rPr lang="en-US" sz="2000" dirty="0">
                <a:solidFill>
                  <a:srgbClr val="1D2129"/>
                </a:solidFill>
                <a:latin typeface="San Francisco" charset="0"/>
              </a:rPr>
              <a:t>The concept of ‘communication to the public’, within the meaning of Article 3(1) of Directive 2001/29/EC of the European Parliament and of the Council of 22 May 2001 on the harmonisation of certain aspects of copyright and related rights in the information society, must be interpreted as covering, in circumstances such as those at issue in the main proceedings, the making available and management, on the internet, of a sharing platform which, by means of indexation of metadata relating to protected works and the provision of a search engine, allows users of that platform to locate those works and to share them in the context of a peer-to-peer network.</a:t>
            </a:r>
            <a:endParaRPr lang="ru-RU" sz="2000" dirty="0">
              <a:latin typeface="Times New Roman" charset="0"/>
              <a:ea typeface="Times New Roman" charset="0"/>
              <a:cs typeface="Times New Roman"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3711" y="1707394"/>
            <a:ext cx="4912262" cy="4200713"/>
          </a:xfrm>
          <a:prstGeom prst="rect">
            <a:avLst/>
          </a:prstGeom>
        </p:spPr>
      </p:pic>
      <p:sp>
        <p:nvSpPr>
          <p:cNvPr id="7" name="TextBox 6"/>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086570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490537" y="651752"/>
            <a:ext cx="11210925" cy="744836"/>
          </a:xfrm>
        </p:spPr>
        <p:txBody>
          <a:bodyPr>
            <a:noAutofit/>
          </a:bodyPr>
          <a:lstStyle/>
          <a:p>
            <a:pPr algn="ctr"/>
            <a:r>
              <a:rPr lang="ru-RU" sz="3600" dirty="0" err="1">
                <a:solidFill>
                  <a:schemeClr val="bg1"/>
                </a:solidFill>
                <a:latin typeface="Times New Roman" charset="0"/>
                <a:ea typeface="Times New Roman" charset="0"/>
                <a:cs typeface="Times New Roman" charset="0"/>
              </a:rPr>
              <a:t>Міф</a:t>
            </a:r>
            <a:r>
              <a:rPr lang="ru-RU" sz="3600" dirty="0">
                <a:solidFill>
                  <a:schemeClr val="bg1"/>
                </a:solidFill>
                <a:latin typeface="Times New Roman" charset="0"/>
                <a:ea typeface="Times New Roman" charset="0"/>
                <a:cs typeface="Times New Roman" charset="0"/>
              </a:rPr>
              <a:t>: </a:t>
            </a:r>
            <a:r>
              <a:rPr lang="en-US" sz="3600" dirty="0">
                <a:solidFill>
                  <a:schemeClr val="bg1"/>
                </a:solidFill>
                <a:latin typeface="Times New Roman" charset="0"/>
                <a:ea typeface="Times New Roman" charset="0"/>
                <a:cs typeface="Times New Roman" charset="0"/>
              </a:rPr>
              <a:t>торрент-трекери </a:t>
            </a:r>
            <a:r>
              <a:rPr lang="en-US" sz="3600" dirty="0" err="1">
                <a:solidFill>
                  <a:schemeClr val="bg1"/>
                </a:solidFill>
                <a:latin typeface="Times New Roman" charset="0"/>
                <a:ea typeface="Times New Roman" charset="0"/>
                <a:cs typeface="Times New Roman" charset="0"/>
              </a:rPr>
              <a:t>використовують</a:t>
            </a:r>
            <a:r>
              <a:rPr lang="en-US" sz="3600" dirty="0">
                <a:solidFill>
                  <a:schemeClr val="bg1"/>
                </a:solidFill>
                <a:latin typeface="Times New Roman" charset="0"/>
                <a:ea typeface="Times New Roman" charset="0"/>
                <a:cs typeface="Times New Roman" charset="0"/>
              </a:rPr>
              <a:t> </a:t>
            </a:r>
            <a:r>
              <a:rPr lang="en-US" sz="3600" dirty="0" err="1">
                <a:solidFill>
                  <a:schemeClr val="bg1"/>
                </a:solidFill>
                <a:latin typeface="Times New Roman" charset="0"/>
                <a:ea typeface="Times New Roman" charset="0"/>
                <a:cs typeface="Times New Roman" charset="0"/>
              </a:rPr>
              <a:t>твори</a:t>
            </a:r>
            <a:r>
              <a:rPr lang="en-US" sz="3600" dirty="0">
                <a:solidFill>
                  <a:schemeClr val="bg1"/>
                </a:solidFill>
                <a:latin typeface="Times New Roman" charset="0"/>
                <a:ea typeface="Times New Roman" charset="0"/>
                <a:cs typeface="Times New Roman" charset="0"/>
              </a:rPr>
              <a:t> </a:t>
            </a:r>
            <a:endParaRPr lang="en-US" sz="4000" dirty="0">
              <a:solidFill>
                <a:schemeClr val="bg1"/>
              </a:solidFill>
              <a:latin typeface="Times New Roman" charset="0"/>
              <a:ea typeface="Times New Roman" charset="0"/>
              <a:cs typeface="Times New Roman"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899" y="1553402"/>
            <a:ext cx="10493015" cy="4961697"/>
          </a:xfrm>
          <a:prstGeom prst="rect">
            <a:avLst/>
          </a:prstGeom>
        </p:spPr>
      </p:pic>
    </p:spTree>
    <p:extLst>
      <p:ext uri="{BB962C8B-B14F-4D97-AF65-F5344CB8AC3E}">
        <p14:creationId xmlns:p14="http://schemas.microsoft.com/office/powerpoint/2010/main" val="1797991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556532" y="643467"/>
            <a:ext cx="11210925" cy="744836"/>
          </a:xfrm>
        </p:spPr>
        <p:txBody>
          <a:bodyPr>
            <a:normAutofit/>
          </a:bodyPr>
          <a:lstStyle/>
          <a:p>
            <a:r>
              <a:rPr lang="en-US" sz="3200" dirty="0" err="1">
                <a:solidFill>
                  <a:schemeClr val="bg1"/>
                </a:solidFill>
                <a:latin typeface="Arial" charset="0"/>
              </a:rPr>
              <a:t>Міф</a:t>
            </a:r>
            <a:r>
              <a:rPr lang="en-US" sz="3200" dirty="0">
                <a:solidFill>
                  <a:schemeClr val="bg1"/>
                </a:solidFill>
                <a:latin typeface="Arial" charset="0"/>
              </a:rPr>
              <a:t>: </a:t>
            </a:r>
            <a:r>
              <a:rPr lang="en-US" sz="3200" dirty="0" err="1">
                <a:solidFill>
                  <a:schemeClr val="bg1"/>
                </a:solidFill>
                <a:latin typeface="Arial" charset="0"/>
              </a:rPr>
              <a:t>в</a:t>
            </a:r>
            <a:r>
              <a:rPr lang="en-US" sz="3200" dirty="0">
                <a:solidFill>
                  <a:schemeClr val="bg1"/>
                </a:solidFill>
                <a:latin typeface="Arial" charset="0"/>
              </a:rPr>
              <a:t> </a:t>
            </a:r>
            <a:r>
              <a:rPr lang="en-US" sz="3200" dirty="0" err="1">
                <a:solidFill>
                  <a:schemeClr val="bg1"/>
                </a:solidFill>
                <a:latin typeface="Arial" charset="0"/>
              </a:rPr>
              <a:t>Інтернеті</a:t>
            </a:r>
            <a:r>
              <a:rPr lang="en-US" sz="3200" dirty="0">
                <a:solidFill>
                  <a:schemeClr val="bg1"/>
                </a:solidFill>
                <a:latin typeface="Arial" charset="0"/>
              </a:rPr>
              <a:t> </a:t>
            </a:r>
            <a:r>
              <a:rPr lang="en-US" sz="3200" dirty="0" err="1">
                <a:solidFill>
                  <a:schemeClr val="bg1"/>
                </a:solidFill>
                <a:latin typeface="Arial" charset="0"/>
              </a:rPr>
              <a:t>розміщуються</a:t>
            </a:r>
            <a:r>
              <a:rPr lang="en-US" sz="3200" dirty="0">
                <a:solidFill>
                  <a:schemeClr val="bg1"/>
                </a:solidFill>
                <a:latin typeface="Arial" charset="0"/>
              </a:rPr>
              <a:t> </a:t>
            </a:r>
            <a:r>
              <a:rPr lang="en-US" sz="3200" dirty="0" err="1">
                <a:solidFill>
                  <a:schemeClr val="bg1"/>
                </a:solidFill>
                <a:latin typeface="Arial" charset="0"/>
              </a:rPr>
              <a:t>примірники</a:t>
            </a:r>
            <a:r>
              <a:rPr lang="en-US" sz="3200" dirty="0">
                <a:solidFill>
                  <a:schemeClr val="bg1"/>
                </a:solidFill>
                <a:latin typeface="Arial" charset="0"/>
              </a:rPr>
              <a:t> </a:t>
            </a:r>
            <a:r>
              <a:rPr lang="en-US" sz="3200" dirty="0" err="1">
                <a:solidFill>
                  <a:schemeClr val="bg1"/>
                </a:solidFill>
                <a:latin typeface="Arial" charset="0"/>
              </a:rPr>
              <a:t>творів</a:t>
            </a:r>
            <a:endParaRPr lang="en-US" sz="3200" dirty="0">
              <a:solidFill>
                <a:schemeClr val="bg1"/>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58" y="1675227"/>
            <a:ext cx="10043883" cy="4394199"/>
          </a:xfrm>
          <a:prstGeom prst="rect">
            <a:avLst/>
          </a:prstGeom>
        </p:spPr>
      </p:pic>
    </p:spTree>
    <p:extLst>
      <p:ext uri="{BB962C8B-B14F-4D97-AF65-F5344CB8AC3E}">
        <p14:creationId xmlns:p14="http://schemas.microsoft.com/office/powerpoint/2010/main" val="95992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Заголовок 1"/>
          <p:cNvSpPr>
            <a:spLocks noGrp="1"/>
          </p:cNvSpPr>
          <p:nvPr>
            <p:ph type="title"/>
          </p:nvPr>
        </p:nvSpPr>
        <p:spPr>
          <a:xfrm>
            <a:off x="556532" y="643467"/>
            <a:ext cx="11210925" cy="744836"/>
          </a:xfrm>
        </p:spPr>
        <p:txBody>
          <a:bodyPr>
            <a:normAutofit/>
          </a:bodyPr>
          <a:lstStyle/>
          <a:p>
            <a:pPr algn="ctr">
              <a:lnSpc>
                <a:spcPct val="70000"/>
              </a:lnSpc>
            </a:pPr>
            <a:r>
              <a:rPr lang="ru-RU" sz="2200" dirty="0" err="1">
                <a:solidFill>
                  <a:schemeClr val="bg1"/>
                </a:solidFill>
                <a:latin typeface="Times New Roman" charset="0"/>
                <a:ea typeface="Times New Roman" charset="0"/>
                <a:cs typeface="Times New Roman" charset="0"/>
              </a:rPr>
              <a:t>Міф</a:t>
            </a:r>
            <a:r>
              <a:rPr lang="ru-RU" sz="2200" dirty="0">
                <a:solidFill>
                  <a:schemeClr val="bg1"/>
                </a:solidFill>
                <a:latin typeface="Times New Roman" charset="0"/>
                <a:ea typeface="Times New Roman" charset="0"/>
                <a:cs typeface="Times New Roman" charset="0"/>
              </a:rPr>
              <a:t>:  </a:t>
            </a:r>
            <a:r>
              <a:rPr lang="ru-RU" sz="2200" dirty="0" err="1">
                <a:solidFill>
                  <a:schemeClr val="bg1"/>
                </a:solidFill>
                <a:latin typeface="Times New Roman" charset="0"/>
                <a:ea typeface="Times New Roman" charset="0"/>
                <a:cs typeface="Times New Roman" charset="0"/>
              </a:rPr>
              <a:t>Порушення</a:t>
            </a:r>
            <a:r>
              <a:rPr lang="ru-RU" sz="2200" dirty="0">
                <a:solidFill>
                  <a:schemeClr val="bg1"/>
                </a:solidFill>
                <a:latin typeface="Times New Roman" charset="0"/>
                <a:ea typeface="Times New Roman" charset="0"/>
                <a:cs typeface="Times New Roman" charset="0"/>
              </a:rPr>
              <a:t> прав </a:t>
            </a:r>
            <a:r>
              <a:rPr lang="ru-RU" sz="2200" dirty="0" err="1">
                <a:solidFill>
                  <a:schemeClr val="bg1"/>
                </a:solidFill>
                <a:latin typeface="Times New Roman" charset="0"/>
                <a:ea typeface="Times New Roman" charset="0"/>
                <a:cs typeface="Times New Roman" charset="0"/>
              </a:rPr>
              <a:t>інтелектуальної</a:t>
            </a:r>
            <a:r>
              <a:rPr lang="ru-RU" sz="2200" dirty="0">
                <a:solidFill>
                  <a:schemeClr val="bg1"/>
                </a:solidFill>
                <a:latin typeface="Times New Roman" charset="0"/>
                <a:ea typeface="Times New Roman" charset="0"/>
                <a:cs typeface="Times New Roman" charset="0"/>
              </a:rPr>
              <a:t> </a:t>
            </a:r>
            <a:r>
              <a:rPr lang="ru-RU" sz="2200" dirty="0" err="1">
                <a:solidFill>
                  <a:schemeClr val="bg1"/>
                </a:solidFill>
                <a:latin typeface="Times New Roman" charset="0"/>
                <a:ea typeface="Times New Roman" charset="0"/>
                <a:cs typeface="Times New Roman" charset="0"/>
              </a:rPr>
              <a:t>власності</a:t>
            </a:r>
            <a:r>
              <a:rPr lang="ru-RU" sz="2200" dirty="0">
                <a:solidFill>
                  <a:schemeClr val="bg1"/>
                </a:solidFill>
                <a:latin typeface="Times New Roman" charset="0"/>
                <a:ea typeface="Times New Roman" charset="0"/>
                <a:cs typeface="Times New Roman" charset="0"/>
              </a:rPr>
              <a:t> </a:t>
            </a:r>
            <a:r>
              <a:rPr lang="ru-RU" sz="2200" dirty="0" err="1">
                <a:solidFill>
                  <a:schemeClr val="bg1"/>
                </a:solidFill>
                <a:latin typeface="Times New Roman" charset="0"/>
                <a:ea typeface="Times New Roman" charset="0"/>
                <a:cs typeface="Times New Roman" charset="0"/>
              </a:rPr>
              <a:t>можуть</a:t>
            </a:r>
            <a:r>
              <a:rPr lang="ru-RU" sz="2200" dirty="0">
                <a:solidFill>
                  <a:schemeClr val="bg1"/>
                </a:solidFill>
                <a:latin typeface="Times New Roman" charset="0"/>
                <a:ea typeface="Times New Roman" charset="0"/>
                <a:cs typeface="Times New Roman" charset="0"/>
              </a:rPr>
              <a:t> бути </a:t>
            </a:r>
            <a:r>
              <a:rPr lang="ru-RU" sz="2200" dirty="0" err="1">
                <a:solidFill>
                  <a:schemeClr val="bg1"/>
                </a:solidFill>
                <a:latin typeface="Times New Roman" charset="0"/>
                <a:ea typeface="Times New Roman" charset="0"/>
                <a:cs typeface="Times New Roman" charset="0"/>
              </a:rPr>
              <a:t>лише</a:t>
            </a:r>
            <a:r>
              <a:rPr lang="ru-RU" sz="2200" dirty="0">
                <a:solidFill>
                  <a:schemeClr val="bg1"/>
                </a:solidFill>
                <a:latin typeface="Times New Roman" charset="0"/>
                <a:ea typeface="Times New Roman" charset="0"/>
                <a:cs typeface="Times New Roman" charset="0"/>
              </a:rPr>
              <a:t> у «</a:t>
            </a:r>
            <a:r>
              <a:rPr lang="ru-RU" sz="2200" dirty="0" err="1">
                <a:solidFill>
                  <a:schemeClr val="bg1"/>
                </a:solidFill>
                <a:latin typeface="Times New Roman" charset="0"/>
                <a:ea typeface="Times New Roman" charset="0"/>
                <a:cs typeface="Times New Roman" charset="0"/>
              </a:rPr>
              <a:t>видимій</a:t>
            </a:r>
            <a:r>
              <a:rPr lang="ru-RU" sz="2200" dirty="0">
                <a:solidFill>
                  <a:schemeClr val="bg1"/>
                </a:solidFill>
                <a:latin typeface="Times New Roman" charset="0"/>
                <a:ea typeface="Times New Roman" charset="0"/>
                <a:cs typeface="Times New Roman" charset="0"/>
              </a:rPr>
              <a:t>»  (</a:t>
            </a:r>
            <a:r>
              <a:rPr lang="ru-RU" sz="2200" dirty="0" err="1">
                <a:solidFill>
                  <a:schemeClr val="bg1"/>
                </a:solidFill>
                <a:latin typeface="Times New Roman" charset="0"/>
                <a:ea typeface="Times New Roman" charset="0"/>
                <a:cs typeface="Times New Roman" charset="0"/>
              </a:rPr>
              <a:t>front-end</a:t>
            </a:r>
            <a:r>
              <a:rPr lang="ru-RU" sz="2200" dirty="0">
                <a:solidFill>
                  <a:schemeClr val="bg1"/>
                </a:solidFill>
                <a:latin typeface="Times New Roman" charset="0"/>
                <a:ea typeface="Times New Roman" charset="0"/>
                <a:cs typeface="Times New Roman" charset="0"/>
              </a:rPr>
              <a:t>) </a:t>
            </a:r>
            <a:r>
              <a:rPr lang="ru-RU" sz="2200" dirty="0" err="1">
                <a:solidFill>
                  <a:schemeClr val="bg1"/>
                </a:solidFill>
                <a:latin typeface="Times New Roman" charset="0"/>
                <a:ea typeface="Times New Roman" charset="0"/>
                <a:cs typeface="Times New Roman" charset="0"/>
              </a:rPr>
              <a:t>частині</a:t>
            </a:r>
            <a:r>
              <a:rPr lang="ru-RU" sz="2200" dirty="0">
                <a:solidFill>
                  <a:schemeClr val="bg1"/>
                </a:solidFill>
                <a:latin typeface="Times New Roman" charset="0"/>
                <a:ea typeface="Times New Roman" charset="0"/>
                <a:cs typeface="Times New Roman" charset="0"/>
              </a:rPr>
              <a:t> веб-сайту</a:t>
            </a:r>
          </a:p>
        </p:txBody>
      </p:sp>
      <p:sp>
        <p:nvSpPr>
          <p:cNvPr id="7" name="Rectangle 5"/>
          <p:cNvSpPr/>
          <p:nvPr/>
        </p:nvSpPr>
        <p:spPr>
          <a:xfrm>
            <a:off x="964005" y="2741461"/>
            <a:ext cx="9804400" cy="1815882"/>
          </a:xfrm>
          <a:prstGeom prst="rect">
            <a:avLst/>
          </a:prstGeom>
        </p:spPr>
        <p:txBody>
          <a:bodyPr wrap="square">
            <a:spAutoFit/>
          </a:bodyPr>
          <a:lstStyle/>
          <a:p>
            <a:r>
              <a:rPr lang="en-US" sz="2800" i="1" dirty="0">
                <a:solidFill>
                  <a:srgbClr val="333333"/>
                </a:solidFill>
                <a:latin typeface="Times New Roman" charset="0"/>
                <a:ea typeface="Times New Roman" charset="0"/>
                <a:cs typeface="Times New Roman" charset="0"/>
              </a:rPr>
              <a:t>&lt;meta name="Description" content=”</a:t>
            </a:r>
            <a:r>
              <a:rPr lang="en-US" sz="2800" i="1" dirty="0" err="1">
                <a:solidFill>
                  <a:srgbClr val="333333"/>
                </a:solidFill>
                <a:latin typeface="Times New Roman" charset="0"/>
                <a:ea typeface="Times New Roman" charset="0"/>
                <a:cs typeface="Times New Roman" charset="0"/>
              </a:rPr>
              <a:t>Частина</a:t>
            </a:r>
            <a:r>
              <a:rPr lang="en-US" sz="2800" i="1" dirty="0">
                <a:solidFill>
                  <a:srgbClr val="333333"/>
                </a:solidFill>
                <a:latin typeface="Times New Roman" charset="0"/>
                <a:ea typeface="Times New Roman" charset="0"/>
                <a:cs typeface="Times New Roman" charset="0"/>
              </a:rPr>
              <a:t> </a:t>
            </a:r>
            <a:r>
              <a:rPr lang="en-US" sz="2800" i="1" dirty="0" err="1">
                <a:solidFill>
                  <a:srgbClr val="333333"/>
                </a:solidFill>
                <a:latin typeface="Times New Roman" charset="0"/>
                <a:ea typeface="Times New Roman" charset="0"/>
                <a:cs typeface="Times New Roman" charset="0"/>
              </a:rPr>
              <a:t>твору</a:t>
            </a:r>
            <a:r>
              <a:rPr lang="en-US" sz="2800" i="1" dirty="0">
                <a:solidFill>
                  <a:srgbClr val="333333"/>
                </a:solidFill>
                <a:latin typeface="Times New Roman" charset="0"/>
                <a:ea typeface="Times New Roman" charset="0"/>
                <a:cs typeface="Times New Roman" charset="0"/>
              </a:rPr>
              <a:t>, </a:t>
            </a:r>
            <a:r>
              <a:rPr lang="en-US" sz="2800" i="1" dirty="0" err="1">
                <a:solidFill>
                  <a:srgbClr val="333333"/>
                </a:solidFill>
                <a:latin typeface="Times New Roman" charset="0"/>
                <a:ea typeface="Times New Roman" charset="0"/>
                <a:cs typeface="Times New Roman" charset="0"/>
              </a:rPr>
              <a:t>що</a:t>
            </a:r>
            <a:r>
              <a:rPr lang="en-US" sz="2800" i="1" dirty="0">
                <a:solidFill>
                  <a:srgbClr val="333333"/>
                </a:solidFill>
                <a:latin typeface="Times New Roman" charset="0"/>
                <a:ea typeface="Times New Roman" charset="0"/>
                <a:cs typeface="Times New Roman" charset="0"/>
              </a:rPr>
              <a:t> </a:t>
            </a:r>
            <a:r>
              <a:rPr lang="en-US" sz="2800" i="1" dirty="0" err="1">
                <a:solidFill>
                  <a:srgbClr val="333333"/>
                </a:solidFill>
                <a:latin typeface="Times New Roman" charset="0"/>
                <a:ea typeface="Times New Roman" charset="0"/>
                <a:cs typeface="Times New Roman" charset="0"/>
              </a:rPr>
              <a:t>може</a:t>
            </a:r>
            <a:r>
              <a:rPr lang="en-US" sz="2800" i="1" dirty="0">
                <a:solidFill>
                  <a:srgbClr val="333333"/>
                </a:solidFill>
                <a:latin typeface="Times New Roman" charset="0"/>
                <a:ea typeface="Times New Roman" charset="0"/>
                <a:cs typeface="Times New Roman" charset="0"/>
              </a:rPr>
              <a:t> </a:t>
            </a:r>
            <a:r>
              <a:rPr lang="en-US" sz="2800" i="1" dirty="0" err="1">
                <a:solidFill>
                  <a:srgbClr val="333333"/>
                </a:solidFill>
                <a:latin typeface="Times New Roman" charset="0"/>
                <a:ea typeface="Times New Roman" charset="0"/>
                <a:cs typeface="Times New Roman" charset="0"/>
              </a:rPr>
              <a:t>використовуватись</a:t>
            </a:r>
            <a:r>
              <a:rPr lang="en-US" sz="2800" i="1" dirty="0">
                <a:solidFill>
                  <a:srgbClr val="333333"/>
                </a:solidFill>
                <a:latin typeface="Times New Roman" charset="0"/>
                <a:ea typeface="Times New Roman" charset="0"/>
                <a:cs typeface="Times New Roman" charset="0"/>
              </a:rPr>
              <a:t> </a:t>
            </a:r>
            <a:r>
              <a:rPr lang="en-US" sz="2800" i="1" dirty="0" err="1">
                <a:solidFill>
                  <a:srgbClr val="333333"/>
                </a:solidFill>
                <a:latin typeface="Times New Roman" charset="0"/>
                <a:ea typeface="Times New Roman" charset="0"/>
                <a:cs typeface="Times New Roman" charset="0"/>
              </a:rPr>
              <a:t>самостійно</a:t>
            </a:r>
            <a:r>
              <a:rPr lang="en-US" sz="2800" i="1" dirty="0">
                <a:solidFill>
                  <a:srgbClr val="333333"/>
                </a:solidFill>
                <a:latin typeface="Times New Roman" charset="0"/>
                <a:ea typeface="Times New Roman" charset="0"/>
                <a:cs typeface="Times New Roman" charset="0"/>
              </a:rPr>
              <a:t>"&gt;</a:t>
            </a:r>
            <a:endParaRPr lang="ru-RU" sz="2800" dirty="0">
              <a:solidFill>
                <a:srgbClr val="333333"/>
              </a:solidFill>
              <a:latin typeface="Times New Roman" charset="0"/>
              <a:ea typeface="Times New Roman" charset="0"/>
              <a:cs typeface="Times New Roman" charset="0"/>
            </a:endParaRPr>
          </a:p>
          <a:p>
            <a:br>
              <a:rPr lang="en-US" sz="2800" dirty="0">
                <a:solidFill>
                  <a:srgbClr val="333333"/>
                </a:solidFill>
                <a:latin typeface="Times New Roman" charset="0"/>
                <a:ea typeface="Times New Roman" charset="0"/>
                <a:cs typeface="Times New Roman" charset="0"/>
              </a:rPr>
            </a:br>
            <a:r>
              <a:rPr lang="en-US" sz="2800" i="1" dirty="0">
                <a:solidFill>
                  <a:srgbClr val="333333"/>
                </a:solidFill>
                <a:latin typeface="Times New Roman" charset="0"/>
                <a:ea typeface="Times New Roman" charset="0"/>
                <a:cs typeface="Times New Roman" charset="0"/>
              </a:rPr>
              <a:t>&lt;meta name="Keywords" content=”</a:t>
            </a:r>
            <a:r>
              <a:rPr lang="en-US" sz="2800" i="1" dirty="0" err="1">
                <a:solidFill>
                  <a:srgbClr val="333333"/>
                </a:solidFill>
                <a:latin typeface="Times New Roman" charset="0"/>
                <a:ea typeface="Times New Roman" charset="0"/>
                <a:cs typeface="Times New Roman" charset="0"/>
              </a:rPr>
              <a:t>Mythbusters</a:t>
            </a:r>
            <a:r>
              <a:rPr lang="en-US" sz="2800" i="1" dirty="0">
                <a:solidFill>
                  <a:srgbClr val="333333"/>
                </a:solidFill>
                <a:latin typeface="Times New Roman" charset="0"/>
                <a:ea typeface="Times New Roman" charset="0"/>
                <a:cs typeface="Times New Roman" charset="0"/>
              </a:rPr>
              <a:t>"&gt;</a:t>
            </a:r>
            <a:endParaRPr lang="en-US" sz="2800" i="0" dirty="0">
              <a:solidFill>
                <a:srgbClr val="333333"/>
              </a:solidFill>
              <a:effectLst/>
              <a:latin typeface="Times New Roman" charset="0"/>
              <a:ea typeface="Times New Roman" charset="0"/>
              <a:cs typeface="Times New Roman" charset="0"/>
            </a:endParaRPr>
          </a:p>
        </p:txBody>
      </p:sp>
      <p:sp>
        <p:nvSpPr>
          <p:cNvPr id="5" name="TextBox 4"/>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93999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058" y="1675227"/>
            <a:ext cx="10043883" cy="4394199"/>
          </a:xfrm>
          <a:prstGeom prst="rect">
            <a:avLst/>
          </a:prstGeom>
        </p:spPr>
      </p:pic>
      <p:sp>
        <p:nvSpPr>
          <p:cNvPr id="6" name="Заголовок 1"/>
          <p:cNvSpPr>
            <a:spLocks noGrp="1"/>
          </p:cNvSpPr>
          <p:nvPr>
            <p:ph type="title"/>
          </p:nvPr>
        </p:nvSpPr>
        <p:spPr>
          <a:xfrm>
            <a:off x="556532" y="643467"/>
            <a:ext cx="11210925" cy="744836"/>
          </a:xfrm>
        </p:spPr>
        <p:txBody>
          <a:bodyPr>
            <a:normAutofit/>
          </a:bodyPr>
          <a:lstStyle/>
          <a:p>
            <a:pPr algn="ctr">
              <a:lnSpc>
                <a:spcPct val="70000"/>
              </a:lnSpc>
            </a:pPr>
            <a:r>
              <a:rPr lang="ru-RU" sz="2200" dirty="0" err="1">
                <a:solidFill>
                  <a:schemeClr val="bg1"/>
                </a:solidFill>
                <a:latin typeface="Times New Roman" charset="0"/>
                <a:ea typeface="Times New Roman" charset="0"/>
                <a:cs typeface="Times New Roman" charset="0"/>
              </a:rPr>
              <a:t>Міф</a:t>
            </a:r>
            <a:r>
              <a:rPr lang="ru-RU" sz="2200" dirty="0">
                <a:solidFill>
                  <a:schemeClr val="bg1"/>
                </a:solidFill>
                <a:latin typeface="Times New Roman" charset="0"/>
                <a:ea typeface="Times New Roman" charset="0"/>
                <a:cs typeface="Times New Roman" charset="0"/>
              </a:rPr>
              <a:t>:  </a:t>
            </a:r>
            <a:r>
              <a:rPr lang="ru-RU" sz="2200" dirty="0" err="1">
                <a:solidFill>
                  <a:schemeClr val="bg1"/>
                </a:solidFill>
                <a:latin typeface="Times New Roman" charset="0"/>
                <a:ea typeface="Times New Roman" charset="0"/>
                <a:cs typeface="Times New Roman" charset="0"/>
              </a:rPr>
              <a:t>Порушення</a:t>
            </a:r>
            <a:r>
              <a:rPr lang="ru-RU" sz="2200" dirty="0">
                <a:solidFill>
                  <a:schemeClr val="bg1"/>
                </a:solidFill>
                <a:latin typeface="Times New Roman" charset="0"/>
                <a:ea typeface="Times New Roman" charset="0"/>
                <a:cs typeface="Times New Roman" charset="0"/>
              </a:rPr>
              <a:t> прав </a:t>
            </a:r>
            <a:r>
              <a:rPr lang="ru-RU" sz="2200" dirty="0" err="1">
                <a:solidFill>
                  <a:schemeClr val="bg1"/>
                </a:solidFill>
                <a:latin typeface="Times New Roman" charset="0"/>
                <a:ea typeface="Times New Roman" charset="0"/>
                <a:cs typeface="Times New Roman" charset="0"/>
              </a:rPr>
              <a:t>інтелектуальної</a:t>
            </a:r>
            <a:r>
              <a:rPr lang="ru-RU" sz="2200" dirty="0">
                <a:solidFill>
                  <a:schemeClr val="bg1"/>
                </a:solidFill>
                <a:latin typeface="Times New Roman" charset="0"/>
                <a:ea typeface="Times New Roman" charset="0"/>
                <a:cs typeface="Times New Roman" charset="0"/>
              </a:rPr>
              <a:t> </a:t>
            </a:r>
            <a:r>
              <a:rPr lang="ru-RU" sz="2200" dirty="0" err="1">
                <a:solidFill>
                  <a:schemeClr val="bg1"/>
                </a:solidFill>
                <a:latin typeface="Times New Roman" charset="0"/>
                <a:ea typeface="Times New Roman" charset="0"/>
                <a:cs typeface="Times New Roman" charset="0"/>
              </a:rPr>
              <a:t>власності</a:t>
            </a:r>
            <a:r>
              <a:rPr lang="ru-RU" sz="2200" dirty="0">
                <a:solidFill>
                  <a:schemeClr val="bg1"/>
                </a:solidFill>
                <a:latin typeface="Times New Roman" charset="0"/>
                <a:ea typeface="Times New Roman" charset="0"/>
                <a:cs typeface="Times New Roman" charset="0"/>
              </a:rPr>
              <a:t> </a:t>
            </a:r>
            <a:r>
              <a:rPr lang="ru-RU" sz="2200" dirty="0" err="1">
                <a:solidFill>
                  <a:schemeClr val="bg1"/>
                </a:solidFill>
                <a:latin typeface="Times New Roman" charset="0"/>
                <a:ea typeface="Times New Roman" charset="0"/>
                <a:cs typeface="Times New Roman" charset="0"/>
              </a:rPr>
              <a:t>можуть</a:t>
            </a:r>
            <a:r>
              <a:rPr lang="ru-RU" sz="2200" dirty="0">
                <a:solidFill>
                  <a:schemeClr val="bg1"/>
                </a:solidFill>
                <a:latin typeface="Times New Roman" charset="0"/>
                <a:ea typeface="Times New Roman" charset="0"/>
                <a:cs typeface="Times New Roman" charset="0"/>
              </a:rPr>
              <a:t> бути </a:t>
            </a:r>
            <a:r>
              <a:rPr lang="ru-RU" sz="2200" dirty="0" err="1">
                <a:solidFill>
                  <a:schemeClr val="bg1"/>
                </a:solidFill>
                <a:latin typeface="Times New Roman" charset="0"/>
                <a:ea typeface="Times New Roman" charset="0"/>
                <a:cs typeface="Times New Roman" charset="0"/>
              </a:rPr>
              <a:t>лише</a:t>
            </a:r>
            <a:r>
              <a:rPr lang="ru-RU" sz="2200" dirty="0">
                <a:solidFill>
                  <a:schemeClr val="bg1"/>
                </a:solidFill>
                <a:latin typeface="Times New Roman" charset="0"/>
                <a:ea typeface="Times New Roman" charset="0"/>
                <a:cs typeface="Times New Roman" charset="0"/>
              </a:rPr>
              <a:t> у «</a:t>
            </a:r>
            <a:r>
              <a:rPr lang="ru-RU" sz="2200" dirty="0" err="1">
                <a:solidFill>
                  <a:schemeClr val="bg1"/>
                </a:solidFill>
                <a:latin typeface="Times New Roman" charset="0"/>
                <a:ea typeface="Times New Roman" charset="0"/>
                <a:cs typeface="Times New Roman" charset="0"/>
              </a:rPr>
              <a:t>видимій</a:t>
            </a:r>
            <a:r>
              <a:rPr lang="ru-RU" sz="2200" dirty="0">
                <a:solidFill>
                  <a:schemeClr val="bg1"/>
                </a:solidFill>
                <a:latin typeface="Times New Roman" charset="0"/>
                <a:ea typeface="Times New Roman" charset="0"/>
                <a:cs typeface="Times New Roman" charset="0"/>
              </a:rPr>
              <a:t>»  (</a:t>
            </a:r>
            <a:r>
              <a:rPr lang="ru-RU" sz="2200" dirty="0" err="1">
                <a:solidFill>
                  <a:schemeClr val="bg1"/>
                </a:solidFill>
                <a:latin typeface="Times New Roman" charset="0"/>
                <a:ea typeface="Times New Roman" charset="0"/>
                <a:cs typeface="Times New Roman" charset="0"/>
              </a:rPr>
              <a:t>front-end</a:t>
            </a:r>
            <a:r>
              <a:rPr lang="ru-RU" sz="2200" dirty="0">
                <a:solidFill>
                  <a:schemeClr val="bg1"/>
                </a:solidFill>
                <a:latin typeface="Times New Roman" charset="0"/>
                <a:ea typeface="Times New Roman" charset="0"/>
                <a:cs typeface="Times New Roman" charset="0"/>
              </a:rPr>
              <a:t>) </a:t>
            </a:r>
            <a:r>
              <a:rPr lang="ru-RU" sz="2200" dirty="0" err="1">
                <a:solidFill>
                  <a:schemeClr val="bg1"/>
                </a:solidFill>
                <a:latin typeface="Times New Roman" charset="0"/>
                <a:ea typeface="Times New Roman" charset="0"/>
                <a:cs typeface="Times New Roman" charset="0"/>
              </a:rPr>
              <a:t>частині</a:t>
            </a:r>
            <a:r>
              <a:rPr lang="ru-RU" sz="2200" dirty="0">
                <a:solidFill>
                  <a:schemeClr val="bg1"/>
                </a:solidFill>
                <a:latin typeface="Times New Roman" charset="0"/>
                <a:ea typeface="Times New Roman" charset="0"/>
                <a:cs typeface="Times New Roman" charset="0"/>
              </a:rPr>
              <a:t> веб-сайту</a:t>
            </a:r>
          </a:p>
        </p:txBody>
      </p:sp>
    </p:spTree>
    <p:extLst>
      <p:ext uri="{BB962C8B-B14F-4D97-AF65-F5344CB8AC3E}">
        <p14:creationId xmlns:p14="http://schemas.microsoft.com/office/powerpoint/2010/main" val="203478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Заголовок 1"/>
          <p:cNvSpPr>
            <a:spLocks noGrp="1"/>
          </p:cNvSpPr>
          <p:nvPr>
            <p:ph type="title"/>
          </p:nvPr>
        </p:nvSpPr>
        <p:spPr>
          <a:xfrm>
            <a:off x="556532" y="643467"/>
            <a:ext cx="11210925" cy="744836"/>
          </a:xfrm>
        </p:spPr>
        <p:txBody>
          <a:bodyPr>
            <a:normAutofit/>
          </a:bodyPr>
          <a:lstStyle/>
          <a:p>
            <a:pPr algn="ctr">
              <a:lnSpc>
                <a:spcPct val="70000"/>
              </a:lnSpc>
            </a:pPr>
            <a:r>
              <a:rPr lang="ru-RU" sz="2200" dirty="0" err="1">
                <a:solidFill>
                  <a:schemeClr val="bg1"/>
                </a:solidFill>
                <a:latin typeface="Times New Roman" charset="0"/>
                <a:ea typeface="Times New Roman" charset="0"/>
                <a:cs typeface="Times New Roman" charset="0"/>
              </a:rPr>
              <a:t>Міф</a:t>
            </a:r>
            <a:r>
              <a:rPr lang="ru-RU" sz="2200" dirty="0">
                <a:solidFill>
                  <a:schemeClr val="bg1"/>
                </a:solidFill>
                <a:latin typeface="Times New Roman" charset="0"/>
                <a:ea typeface="Times New Roman" charset="0"/>
                <a:cs typeface="Times New Roman" charset="0"/>
              </a:rPr>
              <a:t>:  </a:t>
            </a:r>
            <a:r>
              <a:rPr lang="ru-RU" sz="2200" dirty="0" err="1">
                <a:solidFill>
                  <a:schemeClr val="bg1"/>
                </a:solidFill>
                <a:latin typeface="Times New Roman" charset="0"/>
                <a:ea typeface="Times New Roman" charset="0"/>
                <a:cs typeface="Times New Roman" charset="0"/>
              </a:rPr>
              <a:t>Візуальна</a:t>
            </a:r>
            <a:r>
              <a:rPr lang="ru-RU" sz="2200" dirty="0">
                <a:solidFill>
                  <a:schemeClr val="bg1"/>
                </a:solidFill>
                <a:latin typeface="Times New Roman" charset="0"/>
                <a:ea typeface="Times New Roman" charset="0"/>
                <a:cs typeface="Times New Roman" charset="0"/>
              </a:rPr>
              <a:t> </a:t>
            </a:r>
            <a:r>
              <a:rPr lang="ru-RU" sz="2200" dirty="0" err="1">
                <a:solidFill>
                  <a:schemeClr val="bg1"/>
                </a:solidFill>
                <a:latin typeface="Times New Roman" charset="0"/>
                <a:ea typeface="Times New Roman" charset="0"/>
                <a:cs typeface="Times New Roman" charset="0"/>
              </a:rPr>
              <a:t>фіксація</a:t>
            </a:r>
            <a:r>
              <a:rPr lang="ru-RU" sz="2200" dirty="0">
                <a:solidFill>
                  <a:schemeClr val="bg1"/>
                </a:solidFill>
                <a:latin typeface="Times New Roman" charset="0"/>
                <a:ea typeface="Times New Roman" charset="0"/>
                <a:cs typeface="Times New Roman" charset="0"/>
              </a:rPr>
              <a:t> </a:t>
            </a:r>
            <a:r>
              <a:rPr lang="ru-RU" sz="2200" dirty="0" err="1">
                <a:solidFill>
                  <a:schemeClr val="bg1"/>
                </a:solidFill>
                <a:latin typeface="Times New Roman" charset="0"/>
                <a:ea typeface="Times New Roman" charset="0"/>
                <a:cs typeface="Times New Roman" charset="0"/>
              </a:rPr>
              <a:t>змісту</a:t>
            </a:r>
            <a:r>
              <a:rPr lang="ru-RU" sz="2200" dirty="0">
                <a:solidFill>
                  <a:schemeClr val="bg1"/>
                </a:solidFill>
                <a:latin typeface="Times New Roman" charset="0"/>
                <a:ea typeface="Times New Roman" charset="0"/>
                <a:cs typeface="Times New Roman" charset="0"/>
              </a:rPr>
              <a:t> веб-</a:t>
            </a:r>
            <a:r>
              <a:rPr lang="ru-RU" sz="2200" dirty="0" err="1">
                <a:solidFill>
                  <a:schemeClr val="bg1"/>
                </a:solidFill>
                <a:latin typeface="Times New Roman" charset="0"/>
                <a:ea typeface="Times New Roman" charset="0"/>
                <a:cs typeface="Times New Roman" charset="0"/>
              </a:rPr>
              <a:t>сторінок</a:t>
            </a:r>
            <a:r>
              <a:rPr lang="ru-RU" sz="2200" dirty="0">
                <a:solidFill>
                  <a:schemeClr val="bg1"/>
                </a:solidFill>
                <a:latin typeface="Times New Roman" charset="0"/>
                <a:ea typeface="Times New Roman" charset="0"/>
                <a:cs typeface="Times New Roman" charset="0"/>
              </a:rPr>
              <a:t> </a:t>
            </a:r>
            <a:r>
              <a:rPr lang="ru-RU" sz="2200" dirty="0" err="1">
                <a:solidFill>
                  <a:schemeClr val="bg1"/>
                </a:solidFill>
                <a:latin typeface="Times New Roman" charset="0"/>
                <a:ea typeface="Times New Roman" charset="0"/>
                <a:cs typeface="Times New Roman" charset="0"/>
              </a:rPr>
              <a:t>нотаріусами</a:t>
            </a:r>
            <a:r>
              <a:rPr lang="ru-RU" sz="2200" dirty="0">
                <a:solidFill>
                  <a:schemeClr val="bg1"/>
                </a:solidFill>
                <a:latin typeface="Times New Roman" charset="0"/>
                <a:ea typeface="Times New Roman" charset="0"/>
                <a:cs typeface="Times New Roman" charset="0"/>
              </a:rPr>
              <a:t> – </a:t>
            </a:r>
            <a:r>
              <a:rPr lang="ru-RU" sz="2200" dirty="0" err="1">
                <a:solidFill>
                  <a:schemeClr val="bg1"/>
                </a:solidFill>
                <a:latin typeface="Times New Roman" charset="0"/>
                <a:ea typeface="Times New Roman" charset="0"/>
                <a:cs typeface="Times New Roman" charset="0"/>
              </a:rPr>
              <a:t>належний</a:t>
            </a:r>
            <a:r>
              <a:rPr lang="ru-RU" sz="2200" dirty="0">
                <a:solidFill>
                  <a:schemeClr val="bg1"/>
                </a:solidFill>
                <a:latin typeface="Times New Roman" charset="0"/>
                <a:ea typeface="Times New Roman" charset="0"/>
                <a:cs typeface="Times New Roman" charset="0"/>
              </a:rPr>
              <a:t> </a:t>
            </a:r>
            <a:r>
              <a:rPr lang="ru-RU" sz="2200" dirty="0" err="1">
                <a:solidFill>
                  <a:schemeClr val="bg1"/>
                </a:solidFill>
                <a:latin typeface="Times New Roman" charset="0"/>
                <a:ea typeface="Times New Roman" charset="0"/>
                <a:cs typeface="Times New Roman" charset="0"/>
              </a:rPr>
              <a:t>доказ</a:t>
            </a:r>
            <a:r>
              <a:rPr lang="ru-RU" sz="2200" dirty="0">
                <a:solidFill>
                  <a:schemeClr val="bg1"/>
                </a:solidFill>
                <a:latin typeface="Times New Roman" charset="0"/>
                <a:ea typeface="Times New Roman" charset="0"/>
                <a:cs typeface="Times New Roman" charset="0"/>
              </a:rPr>
              <a:t> </a:t>
            </a:r>
            <a:r>
              <a:rPr lang="ru-RU" sz="2200" dirty="0" err="1">
                <a:solidFill>
                  <a:schemeClr val="bg1"/>
                </a:solidFill>
                <a:latin typeface="Times New Roman" charset="0"/>
                <a:ea typeface="Times New Roman" charset="0"/>
                <a:cs typeface="Times New Roman" charset="0"/>
              </a:rPr>
              <a:t>порушення</a:t>
            </a:r>
            <a:r>
              <a:rPr lang="ru-RU" sz="2200" dirty="0">
                <a:solidFill>
                  <a:schemeClr val="bg1"/>
                </a:solidFill>
                <a:latin typeface="Times New Roman" charset="0"/>
                <a:ea typeface="Times New Roman" charset="0"/>
                <a:cs typeface="Times New Roman" charset="0"/>
              </a:rPr>
              <a:t> </a:t>
            </a:r>
            <a:r>
              <a:rPr lang="ru-RU" sz="2200" dirty="0" err="1">
                <a:solidFill>
                  <a:schemeClr val="bg1"/>
                </a:solidFill>
                <a:latin typeface="Times New Roman" charset="0"/>
                <a:ea typeface="Times New Roman" charset="0"/>
                <a:cs typeface="Times New Roman" charset="0"/>
              </a:rPr>
              <a:t>авторських</a:t>
            </a:r>
            <a:r>
              <a:rPr lang="ru-RU" sz="2200" dirty="0">
                <a:solidFill>
                  <a:schemeClr val="bg1"/>
                </a:solidFill>
                <a:latin typeface="Times New Roman" charset="0"/>
                <a:ea typeface="Times New Roman" charset="0"/>
                <a:cs typeface="Times New Roman" charset="0"/>
              </a:rPr>
              <a:t> прав.</a:t>
            </a:r>
          </a:p>
        </p:txBody>
      </p:sp>
      <p:graphicFrame>
        <p:nvGraphicFramePr>
          <p:cNvPr id="7" name="Diagram 4"/>
          <p:cNvGraphicFramePr/>
          <p:nvPr>
            <p:extLst>
              <p:ext uri="{D42A27DB-BD31-4B8C-83A1-F6EECF244321}">
                <p14:modId xmlns:p14="http://schemas.microsoft.com/office/powerpoint/2010/main" val="619336485"/>
              </p:ext>
            </p:extLst>
          </p:nvPr>
        </p:nvGraphicFramePr>
        <p:xfrm>
          <a:off x="889000" y="-18641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8"/>
          <p:cNvGraphicFramePr/>
          <p:nvPr>
            <p:extLst>
              <p:ext uri="{D42A27DB-BD31-4B8C-83A1-F6EECF244321}">
                <p14:modId xmlns:p14="http://schemas.microsoft.com/office/powerpoint/2010/main" val="335066386"/>
              </p:ext>
            </p:extLst>
          </p:nvPr>
        </p:nvGraphicFramePr>
        <p:xfrm>
          <a:off x="901700" y="2548321"/>
          <a:ext cx="8128000" cy="44251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9" name="Straight Connector 9"/>
          <p:cNvCxnSpPr/>
          <p:nvPr/>
        </p:nvCxnSpPr>
        <p:spPr>
          <a:xfrm>
            <a:off x="6454588" y="1593774"/>
            <a:ext cx="45384" cy="3638480"/>
          </a:xfrm>
          <a:prstGeom prst="line">
            <a:avLst/>
          </a:prstGeom>
          <a:ln w="79375">
            <a:solidFill>
              <a:srgbClr val="7030A0"/>
            </a:solidFill>
            <a:prstDash val="lg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84812" y="5817469"/>
            <a:ext cx="4669292" cy="584775"/>
          </a:xfrm>
          <a:prstGeom prst="rect">
            <a:avLst/>
          </a:prstGeom>
          <a:noFill/>
        </p:spPr>
        <p:txBody>
          <a:bodyPr wrap="none" rtlCol="0">
            <a:spAutoFit/>
          </a:bodyPr>
          <a:lstStyle/>
          <a:p>
            <a:r>
              <a:rPr lang="ru-RU" sz="3200" dirty="0" err="1">
                <a:latin typeface="Times New Roman" charset="0"/>
                <a:ea typeface="Times New Roman" charset="0"/>
                <a:cs typeface="Times New Roman" charset="0"/>
              </a:rPr>
              <a:t>Хотлін</a:t>
            </a:r>
            <a:r>
              <a:rPr lang="en-US" sz="3200" dirty="0" err="1">
                <a:latin typeface="Times New Roman" charset="0"/>
                <a:ea typeface="Times New Roman" charset="0"/>
                <a:cs typeface="Times New Roman" charset="0"/>
              </a:rPr>
              <a:t>кін</a:t>
            </a:r>
            <a:r>
              <a:rPr lang="ru-RU" sz="3200" dirty="0">
                <a:latin typeface="Times New Roman" charset="0"/>
                <a:ea typeface="Times New Roman" charset="0"/>
                <a:cs typeface="Times New Roman" charset="0"/>
              </a:rPr>
              <a:t>г / </a:t>
            </a:r>
            <a:r>
              <a:rPr lang="ru-RU" sz="3200" dirty="0" err="1">
                <a:latin typeface="Times New Roman" charset="0"/>
                <a:ea typeface="Times New Roman" charset="0"/>
                <a:cs typeface="Times New Roman" charset="0"/>
              </a:rPr>
              <a:t>фреймінг</a:t>
            </a:r>
            <a:r>
              <a:rPr lang="ru-RU" sz="3200" dirty="0">
                <a:latin typeface="Times New Roman" charset="0"/>
                <a:ea typeface="Times New Roman" charset="0"/>
                <a:cs typeface="Times New Roman" charset="0"/>
              </a:rPr>
              <a:t> </a:t>
            </a:r>
            <a:r>
              <a:rPr lang="en-US" sz="3200" dirty="0">
                <a:latin typeface="Times New Roman" charset="0"/>
                <a:ea typeface="Times New Roman" charset="0"/>
                <a:cs typeface="Times New Roman" charset="0"/>
              </a:rPr>
              <a:t>???</a:t>
            </a:r>
            <a:endParaRPr lang="ru-RU" sz="3200" dirty="0">
              <a:latin typeface="Times New Roman" charset="0"/>
              <a:ea typeface="Times New Roman" charset="0"/>
              <a:cs typeface="Times New Roman" charset="0"/>
            </a:endParaRPr>
          </a:p>
        </p:txBody>
      </p:sp>
      <p:sp>
        <p:nvSpPr>
          <p:cNvPr id="11" name="TextBox 10"/>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965441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Заголовок 1"/>
          <p:cNvSpPr>
            <a:spLocks noGrp="1"/>
          </p:cNvSpPr>
          <p:nvPr>
            <p:ph type="title"/>
          </p:nvPr>
        </p:nvSpPr>
        <p:spPr>
          <a:xfrm>
            <a:off x="556532" y="643467"/>
            <a:ext cx="11210925" cy="744836"/>
          </a:xfrm>
        </p:spPr>
        <p:txBody>
          <a:bodyPr>
            <a:normAutofit/>
          </a:bodyPr>
          <a:lstStyle/>
          <a:p>
            <a:pPr algn="ctr">
              <a:lnSpc>
                <a:spcPct val="70000"/>
              </a:lnSpc>
            </a:pPr>
            <a:r>
              <a:rPr lang="ru-RU" sz="2200" dirty="0" err="1">
                <a:solidFill>
                  <a:schemeClr val="bg1"/>
                </a:solidFill>
                <a:latin typeface="Times New Roman" charset="0"/>
                <a:ea typeface="Times New Roman" charset="0"/>
                <a:cs typeface="Times New Roman" charset="0"/>
              </a:rPr>
              <a:t>Міф</a:t>
            </a:r>
            <a:r>
              <a:rPr lang="ru-RU" sz="2200" dirty="0">
                <a:solidFill>
                  <a:schemeClr val="bg1"/>
                </a:solidFill>
                <a:latin typeface="Times New Roman" charset="0"/>
                <a:ea typeface="Times New Roman" charset="0"/>
                <a:cs typeface="Times New Roman" charset="0"/>
              </a:rPr>
              <a:t>:  </a:t>
            </a:r>
            <a:r>
              <a:rPr lang="ru-RU" sz="2200" dirty="0" err="1">
                <a:solidFill>
                  <a:schemeClr val="bg1"/>
                </a:solidFill>
                <a:latin typeface="Times New Roman" charset="0"/>
                <a:ea typeface="Times New Roman" charset="0"/>
                <a:cs typeface="Times New Roman" charset="0"/>
              </a:rPr>
              <a:t>Візуальна</a:t>
            </a:r>
            <a:r>
              <a:rPr lang="ru-RU" sz="2200" dirty="0">
                <a:solidFill>
                  <a:schemeClr val="bg1"/>
                </a:solidFill>
                <a:latin typeface="Times New Roman" charset="0"/>
                <a:ea typeface="Times New Roman" charset="0"/>
                <a:cs typeface="Times New Roman" charset="0"/>
              </a:rPr>
              <a:t> </a:t>
            </a:r>
            <a:r>
              <a:rPr lang="ru-RU" sz="2200" dirty="0" err="1">
                <a:solidFill>
                  <a:schemeClr val="bg1"/>
                </a:solidFill>
                <a:latin typeface="Times New Roman" charset="0"/>
                <a:ea typeface="Times New Roman" charset="0"/>
                <a:cs typeface="Times New Roman" charset="0"/>
              </a:rPr>
              <a:t>фіксація</a:t>
            </a:r>
            <a:r>
              <a:rPr lang="ru-RU" sz="2200" dirty="0">
                <a:solidFill>
                  <a:schemeClr val="bg1"/>
                </a:solidFill>
                <a:latin typeface="Times New Roman" charset="0"/>
                <a:ea typeface="Times New Roman" charset="0"/>
                <a:cs typeface="Times New Roman" charset="0"/>
              </a:rPr>
              <a:t> </a:t>
            </a:r>
            <a:r>
              <a:rPr lang="ru-RU" sz="2200" dirty="0" err="1">
                <a:solidFill>
                  <a:schemeClr val="bg1"/>
                </a:solidFill>
                <a:latin typeface="Times New Roman" charset="0"/>
                <a:ea typeface="Times New Roman" charset="0"/>
                <a:cs typeface="Times New Roman" charset="0"/>
              </a:rPr>
              <a:t>змісту</a:t>
            </a:r>
            <a:r>
              <a:rPr lang="ru-RU" sz="2200" dirty="0">
                <a:solidFill>
                  <a:schemeClr val="bg1"/>
                </a:solidFill>
                <a:latin typeface="Times New Roman" charset="0"/>
                <a:ea typeface="Times New Roman" charset="0"/>
                <a:cs typeface="Times New Roman" charset="0"/>
              </a:rPr>
              <a:t> веб-</a:t>
            </a:r>
            <a:r>
              <a:rPr lang="ru-RU" sz="2200" dirty="0" err="1">
                <a:solidFill>
                  <a:schemeClr val="bg1"/>
                </a:solidFill>
                <a:latin typeface="Times New Roman" charset="0"/>
                <a:ea typeface="Times New Roman" charset="0"/>
                <a:cs typeface="Times New Roman" charset="0"/>
              </a:rPr>
              <a:t>сторінок</a:t>
            </a:r>
            <a:r>
              <a:rPr lang="ru-RU" sz="2200" dirty="0">
                <a:solidFill>
                  <a:schemeClr val="bg1"/>
                </a:solidFill>
                <a:latin typeface="Times New Roman" charset="0"/>
                <a:ea typeface="Times New Roman" charset="0"/>
                <a:cs typeface="Times New Roman" charset="0"/>
              </a:rPr>
              <a:t> </a:t>
            </a:r>
            <a:r>
              <a:rPr lang="ru-RU" sz="2200" dirty="0" err="1">
                <a:solidFill>
                  <a:schemeClr val="bg1"/>
                </a:solidFill>
                <a:latin typeface="Times New Roman" charset="0"/>
                <a:ea typeface="Times New Roman" charset="0"/>
                <a:cs typeface="Times New Roman" charset="0"/>
              </a:rPr>
              <a:t>нотаріусами</a:t>
            </a:r>
            <a:r>
              <a:rPr lang="ru-RU" sz="2200" dirty="0">
                <a:solidFill>
                  <a:schemeClr val="bg1"/>
                </a:solidFill>
                <a:latin typeface="Times New Roman" charset="0"/>
                <a:ea typeface="Times New Roman" charset="0"/>
                <a:cs typeface="Times New Roman" charset="0"/>
              </a:rPr>
              <a:t> – </a:t>
            </a:r>
            <a:r>
              <a:rPr lang="ru-RU" sz="2200" dirty="0" err="1">
                <a:solidFill>
                  <a:schemeClr val="bg1"/>
                </a:solidFill>
                <a:latin typeface="Times New Roman" charset="0"/>
                <a:ea typeface="Times New Roman" charset="0"/>
                <a:cs typeface="Times New Roman" charset="0"/>
              </a:rPr>
              <a:t>належний</a:t>
            </a:r>
            <a:r>
              <a:rPr lang="ru-RU" sz="2200" dirty="0">
                <a:solidFill>
                  <a:schemeClr val="bg1"/>
                </a:solidFill>
                <a:latin typeface="Times New Roman" charset="0"/>
                <a:ea typeface="Times New Roman" charset="0"/>
                <a:cs typeface="Times New Roman" charset="0"/>
              </a:rPr>
              <a:t> </a:t>
            </a:r>
            <a:r>
              <a:rPr lang="ru-RU" sz="2200" dirty="0" err="1">
                <a:solidFill>
                  <a:schemeClr val="bg1"/>
                </a:solidFill>
                <a:latin typeface="Times New Roman" charset="0"/>
                <a:ea typeface="Times New Roman" charset="0"/>
                <a:cs typeface="Times New Roman" charset="0"/>
              </a:rPr>
              <a:t>доказ</a:t>
            </a:r>
            <a:r>
              <a:rPr lang="ru-RU" sz="2200" dirty="0">
                <a:solidFill>
                  <a:schemeClr val="bg1"/>
                </a:solidFill>
                <a:latin typeface="Times New Roman" charset="0"/>
                <a:ea typeface="Times New Roman" charset="0"/>
                <a:cs typeface="Times New Roman" charset="0"/>
              </a:rPr>
              <a:t> </a:t>
            </a:r>
            <a:r>
              <a:rPr lang="ru-RU" sz="2200" dirty="0" err="1">
                <a:solidFill>
                  <a:schemeClr val="bg1"/>
                </a:solidFill>
                <a:latin typeface="Times New Roman" charset="0"/>
                <a:ea typeface="Times New Roman" charset="0"/>
                <a:cs typeface="Times New Roman" charset="0"/>
              </a:rPr>
              <a:t>порушення</a:t>
            </a:r>
            <a:r>
              <a:rPr lang="ru-RU" sz="2200" dirty="0">
                <a:solidFill>
                  <a:schemeClr val="bg1"/>
                </a:solidFill>
                <a:latin typeface="Times New Roman" charset="0"/>
                <a:ea typeface="Times New Roman" charset="0"/>
                <a:cs typeface="Times New Roman" charset="0"/>
              </a:rPr>
              <a:t> </a:t>
            </a:r>
            <a:r>
              <a:rPr lang="ru-RU" sz="2200" dirty="0" err="1">
                <a:solidFill>
                  <a:schemeClr val="bg1"/>
                </a:solidFill>
                <a:latin typeface="Times New Roman" charset="0"/>
                <a:ea typeface="Times New Roman" charset="0"/>
                <a:cs typeface="Times New Roman" charset="0"/>
              </a:rPr>
              <a:t>авторських</a:t>
            </a:r>
            <a:r>
              <a:rPr lang="ru-RU" sz="2200" dirty="0">
                <a:solidFill>
                  <a:schemeClr val="bg1"/>
                </a:solidFill>
                <a:latin typeface="Times New Roman" charset="0"/>
                <a:ea typeface="Times New Roman" charset="0"/>
                <a:cs typeface="Times New Roman" charset="0"/>
              </a:rPr>
              <a:t> прав.</a:t>
            </a:r>
          </a:p>
        </p:txBody>
      </p:sp>
      <p:sp>
        <p:nvSpPr>
          <p:cNvPr id="8" name="Прямоугольник 7"/>
          <p:cNvSpPr/>
          <p:nvPr/>
        </p:nvSpPr>
        <p:spPr>
          <a:xfrm>
            <a:off x="3446322" y="1580634"/>
            <a:ext cx="5545044" cy="369332"/>
          </a:xfrm>
          <a:prstGeom prst="rect">
            <a:avLst/>
          </a:prstGeom>
        </p:spPr>
        <p:txBody>
          <a:bodyPr wrap="none">
            <a:spAutoFit/>
          </a:bodyPr>
          <a:lstStyle/>
          <a:p>
            <a:r>
              <a:rPr lang="ru-RU" dirty="0">
                <a:latin typeface="Times New Roman" charset="0"/>
                <a:ea typeface="Times New Roman" charset="0"/>
                <a:cs typeface="Times New Roman" charset="0"/>
              </a:rPr>
              <a:t>'HTTP_USER_AGENT</a:t>
            </a:r>
            <a:r>
              <a:rPr lang="ru-RU" dirty="0"/>
              <a:t>’</a:t>
            </a:r>
            <a:r>
              <a:rPr lang="en-US" dirty="0"/>
              <a:t>  (IP - </a:t>
            </a:r>
            <a:r>
              <a:rPr lang="en-US" dirty="0" err="1"/>
              <a:t>геолокація</a:t>
            </a:r>
            <a:r>
              <a:rPr lang="en-US" dirty="0"/>
              <a:t>, </a:t>
            </a:r>
            <a:r>
              <a:rPr lang="en-US" dirty="0" err="1"/>
              <a:t>час</a:t>
            </a:r>
            <a:r>
              <a:rPr lang="en-US" dirty="0"/>
              <a:t> </a:t>
            </a:r>
            <a:r>
              <a:rPr lang="en-US" dirty="0" err="1"/>
              <a:t>з’єднання</a:t>
            </a:r>
            <a:r>
              <a:rPr lang="en-US" dirty="0"/>
              <a:t>)</a:t>
            </a:r>
            <a:endParaRPr lang="ru-RU"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0760" y="2142296"/>
            <a:ext cx="6987152" cy="3938439"/>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42298"/>
            <a:ext cx="5575299" cy="3938437"/>
          </a:xfrm>
          <a:prstGeom prst="rect">
            <a:avLst/>
          </a:prstGeom>
        </p:spPr>
      </p:pic>
      <p:sp>
        <p:nvSpPr>
          <p:cNvPr id="7" name="TextBox 6"/>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58729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58" y="1675227"/>
            <a:ext cx="10043883" cy="4394199"/>
          </a:xfrm>
          <a:prstGeom prst="rect">
            <a:avLst/>
          </a:prstGeom>
        </p:spPr>
      </p:pic>
      <p:sp>
        <p:nvSpPr>
          <p:cNvPr id="6" name="Заголовок 1"/>
          <p:cNvSpPr>
            <a:spLocks noGrp="1"/>
          </p:cNvSpPr>
          <p:nvPr>
            <p:ph type="title"/>
          </p:nvPr>
        </p:nvSpPr>
        <p:spPr>
          <a:xfrm>
            <a:off x="556532" y="643467"/>
            <a:ext cx="11210925" cy="744836"/>
          </a:xfrm>
        </p:spPr>
        <p:txBody>
          <a:bodyPr>
            <a:normAutofit/>
          </a:bodyPr>
          <a:lstStyle/>
          <a:p>
            <a:pPr algn="ctr">
              <a:lnSpc>
                <a:spcPct val="70000"/>
              </a:lnSpc>
            </a:pPr>
            <a:r>
              <a:rPr lang="ru-RU" sz="2200" dirty="0" err="1">
                <a:solidFill>
                  <a:schemeClr val="bg1"/>
                </a:solidFill>
                <a:latin typeface="Times New Roman" charset="0"/>
                <a:ea typeface="Times New Roman" charset="0"/>
                <a:cs typeface="Times New Roman" charset="0"/>
              </a:rPr>
              <a:t>Міф</a:t>
            </a:r>
            <a:r>
              <a:rPr lang="ru-RU" sz="2200" dirty="0">
                <a:solidFill>
                  <a:schemeClr val="bg1"/>
                </a:solidFill>
                <a:latin typeface="Times New Roman" charset="0"/>
                <a:ea typeface="Times New Roman" charset="0"/>
                <a:cs typeface="Times New Roman" charset="0"/>
              </a:rPr>
              <a:t>:  </a:t>
            </a:r>
            <a:r>
              <a:rPr lang="ru-RU" sz="2200" dirty="0" err="1">
                <a:solidFill>
                  <a:schemeClr val="bg1"/>
                </a:solidFill>
                <a:latin typeface="Times New Roman" charset="0"/>
                <a:ea typeface="Times New Roman" charset="0"/>
                <a:cs typeface="Times New Roman" charset="0"/>
              </a:rPr>
              <a:t>Візуальна</a:t>
            </a:r>
            <a:r>
              <a:rPr lang="ru-RU" sz="2200" dirty="0">
                <a:solidFill>
                  <a:schemeClr val="bg1"/>
                </a:solidFill>
                <a:latin typeface="Times New Roman" charset="0"/>
                <a:ea typeface="Times New Roman" charset="0"/>
                <a:cs typeface="Times New Roman" charset="0"/>
              </a:rPr>
              <a:t> </a:t>
            </a:r>
            <a:r>
              <a:rPr lang="ru-RU" sz="2200" dirty="0" err="1">
                <a:solidFill>
                  <a:schemeClr val="bg1"/>
                </a:solidFill>
                <a:latin typeface="Times New Roman" charset="0"/>
                <a:ea typeface="Times New Roman" charset="0"/>
                <a:cs typeface="Times New Roman" charset="0"/>
              </a:rPr>
              <a:t>фіксація</a:t>
            </a:r>
            <a:r>
              <a:rPr lang="ru-RU" sz="2200" dirty="0">
                <a:solidFill>
                  <a:schemeClr val="bg1"/>
                </a:solidFill>
                <a:latin typeface="Times New Roman" charset="0"/>
                <a:ea typeface="Times New Roman" charset="0"/>
                <a:cs typeface="Times New Roman" charset="0"/>
              </a:rPr>
              <a:t> </a:t>
            </a:r>
            <a:r>
              <a:rPr lang="ru-RU" sz="2200" dirty="0" err="1">
                <a:solidFill>
                  <a:schemeClr val="bg1"/>
                </a:solidFill>
                <a:latin typeface="Times New Roman" charset="0"/>
                <a:ea typeface="Times New Roman" charset="0"/>
                <a:cs typeface="Times New Roman" charset="0"/>
              </a:rPr>
              <a:t>змісту</a:t>
            </a:r>
            <a:r>
              <a:rPr lang="ru-RU" sz="2200" dirty="0">
                <a:solidFill>
                  <a:schemeClr val="bg1"/>
                </a:solidFill>
                <a:latin typeface="Times New Roman" charset="0"/>
                <a:ea typeface="Times New Roman" charset="0"/>
                <a:cs typeface="Times New Roman" charset="0"/>
              </a:rPr>
              <a:t> веб-</a:t>
            </a:r>
            <a:r>
              <a:rPr lang="ru-RU" sz="2200" dirty="0" err="1">
                <a:solidFill>
                  <a:schemeClr val="bg1"/>
                </a:solidFill>
                <a:latin typeface="Times New Roman" charset="0"/>
                <a:ea typeface="Times New Roman" charset="0"/>
                <a:cs typeface="Times New Roman" charset="0"/>
              </a:rPr>
              <a:t>сторінок</a:t>
            </a:r>
            <a:r>
              <a:rPr lang="ru-RU" sz="2200" dirty="0">
                <a:solidFill>
                  <a:schemeClr val="bg1"/>
                </a:solidFill>
                <a:latin typeface="Times New Roman" charset="0"/>
                <a:ea typeface="Times New Roman" charset="0"/>
                <a:cs typeface="Times New Roman" charset="0"/>
              </a:rPr>
              <a:t> </a:t>
            </a:r>
            <a:r>
              <a:rPr lang="ru-RU" sz="2200" dirty="0" err="1">
                <a:solidFill>
                  <a:schemeClr val="bg1"/>
                </a:solidFill>
                <a:latin typeface="Times New Roman" charset="0"/>
                <a:ea typeface="Times New Roman" charset="0"/>
                <a:cs typeface="Times New Roman" charset="0"/>
              </a:rPr>
              <a:t>нотаріусами</a:t>
            </a:r>
            <a:r>
              <a:rPr lang="ru-RU" sz="2200" dirty="0">
                <a:solidFill>
                  <a:schemeClr val="bg1"/>
                </a:solidFill>
                <a:latin typeface="Times New Roman" charset="0"/>
                <a:ea typeface="Times New Roman" charset="0"/>
                <a:cs typeface="Times New Roman" charset="0"/>
              </a:rPr>
              <a:t> – </a:t>
            </a:r>
            <a:r>
              <a:rPr lang="ru-RU" sz="2200" dirty="0" err="1">
                <a:solidFill>
                  <a:schemeClr val="bg1"/>
                </a:solidFill>
                <a:latin typeface="Times New Roman" charset="0"/>
                <a:ea typeface="Times New Roman" charset="0"/>
                <a:cs typeface="Times New Roman" charset="0"/>
              </a:rPr>
              <a:t>належний</a:t>
            </a:r>
            <a:r>
              <a:rPr lang="ru-RU" sz="2200" dirty="0">
                <a:solidFill>
                  <a:schemeClr val="bg1"/>
                </a:solidFill>
                <a:latin typeface="Times New Roman" charset="0"/>
                <a:ea typeface="Times New Roman" charset="0"/>
                <a:cs typeface="Times New Roman" charset="0"/>
              </a:rPr>
              <a:t> </a:t>
            </a:r>
            <a:r>
              <a:rPr lang="ru-RU" sz="2200" dirty="0" err="1">
                <a:solidFill>
                  <a:schemeClr val="bg1"/>
                </a:solidFill>
                <a:latin typeface="Times New Roman" charset="0"/>
                <a:ea typeface="Times New Roman" charset="0"/>
                <a:cs typeface="Times New Roman" charset="0"/>
              </a:rPr>
              <a:t>доказ</a:t>
            </a:r>
            <a:r>
              <a:rPr lang="ru-RU" sz="2200" dirty="0">
                <a:solidFill>
                  <a:schemeClr val="bg1"/>
                </a:solidFill>
                <a:latin typeface="Times New Roman" charset="0"/>
                <a:ea typeface="Times New Roman" charset="0"/>
                <a:cs typeface="Times New Roman" charset="0"/>
              </a:rPr>
              <a:t> </a:t>
            </a:r>
            <a:r>
              <a:rPr lang="ru-RU" sz="2200" dirty="0" err="1">
                <a:solidFill>
                  <a:schemeClr val="bg1"/>
                </a:solidFill>
                <a:latin typeface="Times New Roman" charset="0"/>
                <a:ea typeface="Times New Roman" charset="0"/>
                <a:cs typeface="Times New Roman" charset="0"/>
              </a:rPr>
              <a:t>порушення</a:t>
            </a:r>
            <a:r>
              <a:rPr lang="ru-RU" sz="2200" dirty="0">
                <a:solidFill>
                  <a:schemeClr val="bg1"/>
                </a:solidFill>
                <a:latin typeface="Times New Roman" charset="0"/>
                <a:ea typeface="Times New Roman" charset="0"/>
                <a:cs typeface="Times New Roman" charset="0"/>
              </a:rPr>
              <a:t> </a:t>
            </a:r>
            <a:r>
              <a:rPr lang="ru-RU" sz="2200" dirty="0" err="1">
                <a:solidFill>
                  <a:schemeClr val="bg1"/>
                </a:solidFill>
                <a:latin typeface="Times New Roman" charset="0"/>
                <a:ea typeface="Times New Roman" charset="0"/>
                <a:cs typeface="Times New Roman" charset="0"/>
              </a:rPr>
              <a:t>авторських</a:t>
            </a:r>
            <a:r>
              <a:rPr lang="ru-RU" sz="2200" dirty="0">
                <a:solidFill>
                  <a:schemeClr val="bg1"/>
                </a:solidFill>
                <a:latin typeface="Times New Roman" charset="0"/>
                <a:ea typeface="Times New Roman" charset="0"/>
                <a:cs typeface="Times New Roman" charset="0"/>
              </a:rPr>
              <a:t> прав.</a:t>
            </a:r>
          </a:p>
        </p:txBody>
      </p:sp>
    </p:spTree>
    <p:extLst>
      <p:ext uri="{BB962C8B-B14F-4D97-AF65-F5344CB8AC3E}">
        <p14:creationId xmlns:p14="http://schemas.microsoft.com/office/powerpoint/2010/main" val="82585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Заголовок 1"/>
          <p:cNvSpPr>
            <a:spLocks noGrp="1"/>
          </p:cNvSpPr>
          <p:nvPr>
            <p:ph type="title"/>
          </p:nvPr>
        </p:nvSpPr>
        <p:spPr>
          <a:xfrm>
            <a:off x="556532" y="643467"/>
            <a:ext cx="11210925" cy="744836"/>
          </a:xfrm>
        </p:spPr>
        <p:txBody>
          <a:bodyPr>
            <a:normAutofit/>
          </a:bodyPr>
          <a:lstStyle/>
          <a:p>
            <a:pPr algn="ctr">
              <a:lnSpc>
                <a:spcPct val="70000"/>
              </a:lnSpc>
            </a:pPr>
            <a:r>
              <a:rPr lang="ru-RU" sz="2200" dirty="0" err="1">
                <a:solidFill>
                  <a:schemeClr val="bg1"/>
                </a:solidFill>
                <a:latin typeface="Times New Roman" charset="0"/>
                <a:ea typeface="Times New Roman" charset="0"/>
                <a:cs typeface="Times New Roman" charset="0"/>
              </a:rPr>
              <a:t>Міф</a:t>
            </a:r>
            <a:r>
              <a:rPr lang="ru-RU" sz="2200" dirty="0">
                <a:solidFill>
                  <a:schemeClr val="bg1"/>
                </a:solidFill>
                <a:latin typeface="Times New Roman" charset="0"/>
                <a:ea typeface="Times New Roman" charset="0"/>
                <a:cs typeface="Times New Roman" charset="0"/>
              </a:rPr>
              <a:t>:</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Постачальники</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посередницьких</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послуг</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не</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повинні</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застосовувати</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веб-блокування</a:t>
            </a:r>
            <a:endParaRPr lang="ru-RU" sz="2200" dirty="0">
              <a:solidFill>
                <a:schemeClr val="bg1"/>
              </a:solidFill>
              <a:latin typeface="Times New Roman" charset="0"/>
              <a:ea typeface="Times New Roman" charset="0"/>
              <a:cs typeface="Times New Roman" charset="0"/>
            </a:endParaRPr>
          </a:p>
        </p:txBody>
      </p:sp>
      <p:sp>
        <p:nvSpPr>
          <p:cNvPr id="3" name="Прямоугольник 2"/>
          <p:cNvSpPr/>
          <p:nvPr/>
        </p:nvSpPr>
        <p:spPr>
          <a:xfrm>
            <a:off x="442232" y="2065634"/>
            <a:ext cx="4586968" cy="3416320"/>
          </a:xfrm>
          <a:prstGeom prst="rect">
            <a:avLst/>
          </a:prstGeom>
        </p:spPr>
        <p:txBody>
          <a:bodyPr wrap="square">
            <a:spAutoFit/>
          </a:bodyPr>
          <a:lstStyle/>
          <a:p>
            <a:r>
              <a:rPr lang="en-US" sz="2400" dirty="0">
                <a:latin typeface="Times New Roman" charset="0"/>
                <a:ea typeface="Times New Roman" charset="0"/>
                <a:cs typeface="Times New Roman" charset="0"/>
              </a:rPr>
              <a:t>ЗУ “</a:t>
            </a:r>
            <a:r>
              <a:rPr lang="en-US" sz="2400" dirty="0" err="1">
                <a:latin typeface="Times New Roman" charset="0"/>
                <a:ea typeface="Times New Roman" charset="0"/>
                <a:cs typeface="Times New Roman" charset="0"/>
              </a:rPr>
              <a:t>Про</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телекомунікації</a:t>
            </a:r>
            <a:r>
              <a:rPr lang="en-US" sz="2400" dirty="0">
                <a:latin typeface="Times New Roman" charset="0"/>
                <a:ea typeface="Times New Roman" charset="0"/>
                <a:cs typeface="Times New Roman" charset="0"/>
              </a:rPr>
              <a:t>”</a:t>
            </a:r>
          </a:p>
          <a:p>
            <a:endParaRPr lang="en-US" sz="2400" dirty="0">
              <a:latin typeface="Times New Roman" charset="0"/>
              <a:ea typeface="Times New Roman" charset="0"/>
              <a:cs typeface="Times New Roman" charset="0"/>
            </a:endParaRPr>
          </a:p>
          <a:p>
            <a:r>
              <a:rPr lang="en-US" sz="2400" dirty="0" err="1">
                <a:latin typeface="Times New Roman" charset="0"/>
                <a:ea typeface="Times New Roman" charset="0"/>
                <a:cs typeface="Times New Roman" charset="0"/>
              </a:rPr>
              <a:t>Стаття</a:t>
            </a:r>
            <a:r>
              <a:rPr lang="en-US" sz="2400" dirty="0">
                <a:latin typeface="Times New Roman" charset="0"/>
                <a:ea typeface="Times New Roman" charset="0"/>
                <a:cs typeface="Times New Roman" charset="0"/>
              </a:rPr>
              <a:t> 40</a:t>
            </a:r>
          </a:p>
          <a:p>
            <a:endParaRPr lang="en-US" sz="2400" dirty="0">
              <a:latin typeface="Times New Roman" charset="0"/>
              <a:ea typeface="Times New Roman" charset="0"/>
              <a:cs typeface="Times New Roman" charset="0"/>
            </a:endParaRPr>
          </a:p>
          <a:p>
            <a:r>
              <a:rPr lang="ru-RU" sz="2400" dirty="0">
                <a:latin typeface="Times New Roman" charset="0"/>
                <a:ea typeface="Times New Roman" charset="0"/>
                <a:cs typeface="Times New Roman" charset="0"/>
              </a:rPr>
              <a:t>4. </a:t>
            </a:r>
            <a:r>
              <a:rPr lang="ru-RU" sz="2400" dirty="0" err="1">
                <a:latin typeface="Times New Roman" charset="0"/>
                <a:ea typeface="Times New Roman" charset="0"/>
                <a:cs typeface="Times New Roman" charset="0"/>
              </a:rPr>
              <a:t>Оператори</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провайдери</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телекомунікацій</a:t>
            </a:r>
            <a:r>
              <a:rPr lang="ru-RU" sz="2400" dirty="0">
                <a:latin typeface="Times New Roman" charset="0"/>
                <a:ea typeface="Times New Roman" charset="0"/>
                <a:cs typeface="Times New Roman" charset="0"/>
              </a:rPr>
              <a:t> не </a:t>
            </a:r>
            <a:r>
              <a:rPr lang="ru-RU" sz="2400" dirty="0" err="1">
                <a:latin typeface="Times New Roman" charset="0"/>
                <a:ea typeface="Times New Roman" charset="0"/>
                <a:cs typeface="Times New Roman" charset="0"/>
              </a:rPr>
              <a:t>несуть</a:t>
            </a:r>
            <a:r>
              <a:rPr lang="ru-RU" sz="2400" dirty="0">
                <a:latin typeface="Times New Roman" charset="0"/>
                <a:ea typeface="Times New Roman" charset="0"/>
                <a:cs typeface="Times New Roman" charset="0"/>
              </a:rPr>
              <a:t> </a:t>
            </a:r>
            <a:br>
              <a:rPr lang="ru-RU" sz="2400" dirty="0">
                <a:latin typeface="Times New Roman" charset="0"/>
                <a:ea typeface="Times New Roman" charset="0"/>
                <a:cs typeface="Times New Roman" charset="0"/>
              </a:rPr>
            </a:br>
            <a:r>
              <a:rPr lang="ru-RU" sz="2400" dirty="0" err="1">
                <a:latin typeface="Times New Roman" charset="0"/>
                <a:ea typeface="Times New Roman" charset="0"/>
                <a:cs typeface="Times New Roman" charset="0"/>
              </a:rPr>
              <a:t>відповідальності</a:t>
            </a:r>
            <a:r>
              <a:rPr lang="ru-RU" sz="2400" dirty="0">
                <a:latin typeface="Times New Roman" charset="0"/>
                <a:ea typeface="Times New Roman" charset="0"/>
                <a:cs typeface="Times New Roman" charset="0"/>
              </a:rPr>
              <a:t> за </a:t>
            </a:r>
            <a:r>
              <a:rPr lang="ru-RU" sz="2400" dirty="0" err="1">
                <a:latin typeface="Times New Roman" charset="0"/>
                <a:ea typeface="Times New Roman" charset="0"/>
                <a:cs typeface="Times New Roman" charset="0"/>
              </a:rPr>
              <a:t>зміст</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інформації</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що</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передається</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їх</a:t>
            </a:r>
            <a:r>
              <a:rPr lang="ru-RU" sz="2400" dirty="0">
                <a:latin typeface="Times New Roman" charset="0"/>
                <a:ea typeface="Times New Roman" charset="0"/>
                <a:cs typeface="Times New Roman" charset="0"/>
              </a:rPr>
              <a:t> мережами.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199" y="2065634"/>
            <a:ext cx="7027915" cy="2811166"/>
          </a:xfrm>
          <a:prstGeom prst="rect">
            <a:avLst/>
          </a:prstGeom>
        </p:spPr>
      </p:pic>
      <p:sp>
        <p:nvSpPr>
          <p:cNvPr id="7" name="TextBox 6"/>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663091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Заголовок 1"/>
          <p:cNvSpPr>
            <a:spLocks noGrp="1"/>
          </p:cNvSpPr>
          <p:nvPr>
            <p:ph type="title"/>
          </p:nvPr>
        </p:nvSpPr>
        <p:spPr>
          <a:xfrm>
            <a:off x="556532" y="643467"/>
            <a:ext cx="11210925" cy="744836"/>
          </a:xfrm>
        </p:spPr>
        <p:txBody>
          <a:bodyPr>
            <a:normAutofit/>
          </a:bodyPr>
          <a:lstStyle/>
          <a:p>
            <a:pPr algn="ctr">
              <a:lnSpc>
                <a:spcPct val="70000"/>
              </a:lnSpc>
            </a:pPr>
            <a:r>
              <a:rPr lang="ru-RU" sz="2200" dirty="0" err="1">
                <a:solidFill>
                  <a:schemeClr val="bg1"/>
                </a:solidFill>
                <a:latin typeface="Times New Roman" charset="0"/>
                <a:ea typeface="Times New Roman" charset="0"/>
                <a:cs typeface="Times New Roman" charset="0"/>
              </a:rPr>
              <a:t>Міф</a:t>
            </a:r>
            <a:r>
              <a:rPr lang="ru-RU" sz="2200" dirty="0">
                <a:solidFill>
                  <a:schemeClr val="bg1"/>
                </a:solidFill>
                <a:latin typeface="Times New Roman" charset="0"/>
                <a:ea typeface="Times New Roman" charset="0"/>
                <a:cs typeface="Times New Roman" charset="0"/>
              </a:rPr>
              <a:t>:</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Постачальники</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посередницьких</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послуг</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не</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повинні</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застосовувати</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веб-блокування</a:t>
            </a:r>
            <a:endParaRPr lang="ru-RU" sz="2200" dirty="0">
              <a:solidFill>
                <a:schemeClr val="bg1"/>
              </a:solidFill>
              <a:latin typeface="Times New Roman" charset="0"/>
              <a:ea typeface="Times New Roman" charset="0"/>
              <a:cs typeface="Times New Roman" charset="0"/>
            </a:endParaRPr>
          </a:p>
        </p:txBody>
      </p:sp>
      <p:sp>
        <p:nvSpPr>
          <p:cNvPr id="2" name="Прямоугольник 1"/>
          <p:cNvSpPr/>
          <p:nvPr/>
        </p:nvSpPr>
        <p:spPr>
          <a:xfrm>
            <a:off x="1155699" y="4061242"/>
            <a:ext cx="9702800" cy="830997"/>
          </a:xfrm>
          <a:prstGeom prst="rect">
            <a:avLst/>
          </a:prstGeom>
        </p:spPr>
        <p:txBody>
          <a:bodyPr wrap="square">
            <a:spAutoFit/>
          </a:bodyPr>
          <a:lstStyle/>
          <a:p>
            <a:r>
              <a:rPr lang="en-US" sz="2400" dirty="0" err="1">
                <a:latin typeface="Times New Roman" charset="0"/>
                <a:ea typeface="Times New Roman" charset="0"/>
                <a:cs typeface="Times New Roman" charset="0"/>
              </a:rPr>
              <a:t>Ст</a:t>
            </a:r>
            <a:r>
              <a:rPr lang="en-US" sz="2400" dirty="0">
                <a:latin typeface="Times New Roman" charset="0"/>
                <a:ea typeface="Times New Roman" charset="0"/>
                <a:cs typeface="Times New Roman" charset="0"/>
              </a:rPr>
              <a:t>. 52-1 </a:t>
            </a:r>
            <a:r>
              <a:rPr lang="en-US" sz="2400" dirty="0" err="1">
                <a:latin typeface="Times New Roman" charset="0"/>
                <a:ea typeface="Times New Roman" charset="0"/>
                <a:cs typeface="Times New Roman" charset="0"/>
              </a:rPr>
              <a:t>Передбачено</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в</a:t>
            </a:r>
            <a:r>
              <a:rPr lang="en-US"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Порядк</a:t>
            </a:r>
            <a:r>
              <a:rPr lang="en-US" sz="2400" dirty="0" err="1">
                <a:latin typeface="Times New Roman" charset="0"/>
                <a:ea typeface="Times New Roman" charset="0"/>
                <a:cs typeface="Times New Roman" charset="0"/>
              </a:rPr>
              <a:t>у</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припинення</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порушень</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авторського</a:t>
            </a:r>
            <a:r>
              <a:rPr lang="ru-RU" sz="2400" dirty="0">
                <a:latin typeface="Times New Roman" charset="0"/>
                <a:ea typeface="Times New Roman" charset="0"/>
                <a:cs typeface="Times New Roman" charset="0"/>
              </a:rPr>
              <a:t> права</a:t>
            </a:r>
            <a:r>
              <a:rPr lang="en-US" sz="2400" dirty="0">
                <a:latin typeface="Times New Roman" charset="0"/>
                <a:ea typeface="Times New Roman" charset="0"/>
                <a:cs typeface="Times New Roman" charset="0"/>
              </a:rPr>
              <a:t> </a:t>
            </a:r>
            <a:r>
              <a:rPr lang="ru-RU" sz="2400" dirty="0">
                <a:latin typeface="Times New Roman" charset="0"/>
                <a:ea typeface="Times New Roman" charset="0"/>
                <a:cs typeface="Times New Roman" charset="0"/>
              </a:rPr>
              <a:t>і (</a:t>
            </a:r>
            <a:r>
              <a:rPr lang="ru-RU" sz="2400" dirty="0" err="1">
                <a:latin typeface="Times New Roman" charset="0"/>
                <a:ea typeface="Times New Roman" charset="0"/>
                <a:cs typeface="Times New Roman" charset="0"/>
              </a:rPr>
              <a:t>або</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суміжних</a:t>
            </a:r>
            <a:r>
              <a:rPr lang="ru-RU" sz="2400" dirty="0">
                <a:latin typeface="Times New Roman" charset="0"/>
                <a:ea typeface="Times New Roman" charset="0"/>
                <a:cs typeface="Times New Roman" charset="0"/>
              </a:rPr>
              <a:t> прав з </a:t>
            </a:r>
            <a:r>
              <a:rPr lang="ru-RU" sz="2400" dirty="0" err="1">
                <a:latin typeface="Times New Roman" charset="0"/>
                <a:ea typeface="Times New Roman" charset="0"/>
                <a:cs typeface="Times New Roman" charset="0"/>
              </a:rPr>
              <a:t>використанням</a:t>
            </a:r>
            <a:r>
              <a:rPr lang="ru-RU" sz="2400" dirty="0">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мережі</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Інтернет</a:t>
            </a:r>
            <a:r>
              <a:rPr lang="en-US" sz="2400" dirty="0">
                <a:latin typeface="Times New Roman" charset="0"/>
                <a:ea typeface="Times New Roman" charset="0"/>
                <a:cs typeface="Times New Roman" charset="0"/>
              </a:rPr>
              <a:t> </a:t>
            </a:r>
            <a:endParaRPr lang="ru-RU" sz="2400" b="1" dirty="0">
              <a:latin typeface="Times New Roman" charset="0"/>
              <a:ea typeface="Times New Roman" charset="0"/>
              <a:cs typeface="Times New Roman" charset="0"/>
            </a:endParaRPr>
          </a:p>
        </p:txBody>
      </p:sp>
      <p:sp>
        <p:nvSpPr>
          <p:cNvPr id="3" name="TextBox 2"/>
          <p:cNvSpPr txBox="1"/>
          <p:nvPr/>
        </p:nvSpPr>
        <p:spPr>
          <a:xfrm>
            <a:off x="1155699" y="2184400"/>
            <a:ext cx="10611757" cy="584775"/>
          </a:xfrm>
          <a:prstGeom prst="rect">
            <a:avLst/>
          </a:prstGeom>
          <a:noFill/>
        </p:spPr>
        <p:txBody>
          <a:bodyPr wrap="square" rtlCol="0">
            <a:spAutoFit/>
          </a:bodyPr>
          <a:lstStyle/>
          <a:p>
            <a:r>
              <a:rPr lang="en-US" sz="3200" dirty="0" err="1">
                <a:latin typeface="Times New Roman" charset="0"/>
                <a:ea typeface="Times New Roman" charset="0"/>
                <a:cs typeface="Times New Roman" charset="0"/>
              </a:rPr>
              <a:t>Веб-блокування</a:t>
            </a:r>
            <a:r>
              <a:rPr lang="en-US" sz="3200" dirty="0">
                <a:latin typeface="Times New Roman" charset="0"/>
                <a:ea typeface="Times New Roman" charset="0"/>
                <a:cs typeface="Times New Roman" charset="0"/>
              </a:rPr>
              <a:t> </a:t>
            </a:r>
            <a:r>
              <a:rPr lang="mr-IN" sz="3200" dirty="0">
                <a:latin typeface="Times New Roman" charset="0"/>
                <a:ea typeface="Times New Roman" charset="0"/>
                <a:cs typeface="Times New Roman" charset="0"/>
              </a:rPr>
              <a:t>–</a:t>
            </a:r>
            <a:r>
              <a:rPr lang="en-US" sz="3200" dirty="0">
                <a:latin typeface="Times New Roman" charset="0"/>
                <a:ea typeface="Times New Roman" charset="0"/>
                <a:cs typeface="Times New Roman" charset="0"/>
              </a:rPr>
              <a:t> </a:t>
            </a:r>
            <a:r>
              <a:rPr lang="en-US" sz="3200" dirty="0" err="1">
                <a:latin typeface="Times New Roman" charset="0"/>
                <a:ea typeface="Times New Roman" charset="0"/>
                <a:cs typeface="Times New Roman" charset="0"/>
              </a:rPr>
              <a:t>Міра</a:t>
            </a:r>
            <a:r>
              <a:rPr lang="en-US" sz="3200" dirty="0">
                <a:latin typeface="Times New Roman" charset="0"/>
                <a:ea typeface="Times New Roman" charset="0"/>
                <a:cs typeface="Times New Roman" charset="0"/>
              </a:rPr>
              <a:t> ЗАХИСТУ, </a:t>
            </a:r>
            <a:r>
              <a:rPr lang="en-US" sz="3200" dirty="0" err="1">
                <a:latin typeface="Times New Roman" charset="0"/>
                <a:ea typeface="Times New Roman" charset="0"/>
                <a:cs typeface="Times New Roman" charset="0"/>
              </a:rPr>
              <a:t>а</a:t>
            </a:r>
            <a:r>
              <a:rPr lang="en-US" sz="3200" dirty="0">
                <a:latin typeface="Times New Roman" charset="0"/>
                <a:ea typeface="Times New Roman" charset="0"/>
                <a:cs typeface="Times New Roman" charset="0"/>
              </a:rPr>
              <a:t> НЕ </a:t>
            </a:r>
            <a:r>
              <a:rPr lang="en-US" sz="3200" dirty="0" err="1">
                <a:latin typeface="Times New Roman" charset="0"/>
                <a:ea typeface="Times New Roman" charset="0"/>
                <a:cs typeface="Times New Roman" charset="0"/>
              </a:rPr>
              <a:t>відповідальності</a:t>
            </a:r>
            <a:endParaRPr lang="ru-RU" sz="3200" dirty="0">
              <a:latin typeface="Times New Roman" charset="0"/>
              <a:ea typeface="Times New Roman" charset="0"/>
              <a:cs typeface="Times New Roman" charset="0"/>
            </a:endParaRPr>
          </a:p>
        </p:txBody>
      </p:sp>
      <p:sp>
        <p:nvSpPr>
          <p:cNvPr id="7" name="TextBox 6"/>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68111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Прямоугольник 1"/>
          <p:cNvSpPr/>
          <p:nvPr/>
        </p:nvSpPr>
        <p:spPr>
          <a:xfrm>
            <a:off x="556532" y="1532006"/>
            <a:ext cx="11442700" cy="5016758"/>
          </a:xfrm>
          <a:prstGeom prst="rect">
            <a:avLst/>
          </a:prstGeom>
        </p:spPr>
        <p:txBody>
          <a:bodyPr wrap="square">
            <a:spAutoFit/>
          </a:bodyPr>
          <a:lstStyle/>
          <a:p>
            <a:pPr algn="just"/>
            <a:r>
              <a:rPr lang="en-US" sz="2000" dirty="0">
                <a:latin typeface="Times New Roman" charset="0"/>
                <a:ea typeface="Times New Roman" charset="0"/>
                <a:cs typeface="Times New Roman" charset="0"/>
              </a:rPr>
              <a:t>EU-UA </a:t>
            </a:r>
          </a:p>
          <a:p>
            <a:pPr algn="just"/>
            <a:r>
              <a:rPr lang="ru-RU" sz="2000" dirty="0" err="1">
                <a:latin typeface="Times New Roman" charset="0"/>
                <a:ea typeface="Times New Roman" charset="0"/>
                <a:cs typeface="Times New Roman" charset="0"/>
              </a:rPr>
              <a:t>Стаття</a:t>
            </a:r>
            <a:r>
              <a:rPr lang="ru-RU" sz="2000" dirty="0">
                <a:latin typeface="Times New Roman" charset="0"/>
                <a:ea typeface="Times New Roman" charset="0"/>
                <a:cs typeface="Times New Roman" charset="0"/>
              </a:rPr>
              <a:t> 236</a:t>
            </a:r>
            <a:r>
              <a:rPr lang="en-US"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Попередні</a:t>
            </a:r>
            <a:r>
              <a:rPr lang="ru-RU" sz="2000" dirty="0">
                <a:latin typeface="Times New Roman" charset="0"/>
                <a:ea typeface="Times New Roman" charset="0"/>
                <a:cs typeface="Times New Roman" charset="0"/>
              </a:rPr>
              <a:t> та </a:t>
            </a:r>
            <a:r>
              <a:rPr lang="ru-RU" sz="2000" dirty="0" err="1">
                <a:latin typeface="Times New Roman" charset="0"/>
                <a:ea typeface="Times New Roman" charset="0"/>
                <a:cs typeface="Times New Roman" charset="0"/>
              </a:rPr>
              <a:t>попереджувальні</a:t>
            </a:r>
            <a:r>
              <a:rPr lang="ru-RU" sz="2000" dirty="0">
                <a:latin typeface="Times New Roman" charset="0"/>
                <a:ea typeface="Times New Roman" charset="0"/>
                <a:cs typeface="Times New Roman" charset="0"/>
              </a:rPr>
              <a:t> заходи</a:t>
            </a:r>
            <a:endParaRPr lang="en-US" sz="2000" dirty="0">
              <a:latin typeface="Times New Roman" charset="0"/>
              <a:ea typeface="Times New Roman" charset="0"/>
              <a:cs typeface="Times New Roman" charset="0"/>
            </a:endParaRPr>
          </a:p>
          <a:p>
            <a:pPr algn="just"/>
            <a:endParaRPr lang="en-US" sz="2000" dirty="0">
              <a:latin typeface="Times New Roman" charset="0"/>
              <a:ea typeface="Times New Roman" charset="0"/>
              <a:cs typeface="Times New Roman" charset="0"/>
            </a:endParaRPr>
          </a:p>
          <a:p>
            <a:pPr algn="just"/>
            <a:r>
              <a:rPr lang="ru-RU" sz="2000" dirty="0">
                <a:latin typeface="Times New Roman" charset="0"/>
                <a:ea typeface="Times New Roman" charset="0"/>
                <a:cs typeface="Times New Roman" charset="0"/>
              </a:rPr>
              <a:t>1. </a:t>
            </a:r>
            <a:r>
              <a:rPr lang="ru-RU" sz="2000" dirty="0" err="1">
                <a:latin typeface="Times New Roman" charset="0"/>
                <a:ea typeface="Times New Roman" charset="0"/>
                <a:cs typeface="Times New Roman" charset="0"/>
              </a:rPr>
              <a:t>Сторони</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мають</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забезпечити</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що</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судові</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органи</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можуть</a:t>
            </a:r>
            <a:r>
              <a:rPr lang="ru-RU" sz="2000" dirty="0">
                <a:latin typeface="Times New Roman" charset="0"/>
                <a:ea typeface="Times New Roman" charset="0"/>
                <a:cs typeface="Times New Roman" charset="0"/>
              </a:rPr>
              <a:t>, за </a:t>
            </a:r>
            <a:r>
              <a:rPr lang="ru-RU" sz="2000" dirty="0" err="1">
                <a:latin typeface="Times New Roman" charset="0"/>
                <a:ea typeface="Times New Roman" charset="0"/>
                <a:cs typeface="Times New Roman" charset="0"/>
              </a:rPr>
              <a:t>клопотанням</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скаржника</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видати</a:t>
            </a:r>
            <a:r>
              <a:rPr lang="ru-RU" sz="2000" dirty="0">
                <a:latin typeface="Times New Roman" charset="0"/>
                <a:ea typeface="Times New Roman" charset="0"/>
                <a:cs typeface="Times New Roman" charset="0"/>
              </a:rPr>
              <a:t> </a:t>
            </a:r>
            <a:r>
              <a:rPr lang="ru-RU" sz="2000" b="1" dirty="0" err="1">
                <a:latin typeface="Times New Roman" charset="0"/>
                <a:ea typeface="Times New Roman" charset="0"/>
                <a:cs typeface="Times New Roman" charset="0"/>
              </a:rPr>
              <a:t>попередню</a:t>
            </a:r>
            <a:r>
              <a:rPr lang="ru-RU" sz="2000" b="1" dirty="0">
                <a:latin typeface="Times New Roman" charset="0"/>
                <a:ea typeface="Times New Roman" charset="0"/>
                <a:cs typeface="Times New Roman" charset="0"/>
              </a:rPr>
              <a:t> </a:t>
            </a:r>
            <a:r>
              <a:rPr lang="ru-RU" sz="2000" b="1" dirty="0" err="1">
                <a:latin typeface="Times New Roman" charset="0"/>
                <a:ea typeface="Times New Roman" charset="0"/>
                <a:cs typeface="Times New Roman" charset="0"/>
              </a:rPr>
              <a:t>судову</a:t>
            </a:r>
            <a:r>
              <a:rPr lang="ru-RU" sz="2000" b="1" dirty="0">
                <a:latin typeface="Times New Roman" charset="0"/>
                <a:ea typeface="Times New Roman" charset="0"/>
                <a:cs typeface="Times New Roman" charset="0"/>
              </a:rPr>
              <a:t> </a:t>
            </a:r>
            <a:r>
              <a:rPr lang="ru-RU" sz="2000" b="1" dirty="0" err="1">
                <a:latin typeface="Times New Roman" charset="0"/>
                <a:ea typeface="Times New Roman" charset="0"/>
                <a:cs typeface="Times New Roman" charset="0"/>
              </a:rPr>
              <a:t>заборону</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призначену</a:t>
            </a:r>
            <a:r>
              <a:rPr lang="ru-RU" sz="2000" dirty="0">
                <a:latin typeface="Times New Roman" charset="0"/>
                <a:ea typeface="Times New Roman" charset="0"/>
                <a:cs typeface="Times New Roman" charset="0"/>
              </a:rPr>
              <a:t> для </a:t>
            </a:r>
            <a:r>
              <a:rPr lang="ru-RU" sz="2000" dirty="0" err="1">
                <a:latin typeface="Times New Roman" charset="0"/>
                <a:ea typeface="Times New Roman" charset="0"/>
                <a:cs typeface="Times New Roman" charset="0"/>
              </a:rPr>
              <a:t>запобігання</a:t>
            </a:r>
            <a:r>
              <a:rPr lang="ru-RU" sz="2000" dirty="0">
                <a:latin typeface="Times New Roman" charset="0"/>
                <a:ea typeface="Times New Roman" charset="0"/>
                <a:cs typeface="Times New Roman" charset="0"/>
              </a:rPr>
              <a:t> будь-</a:t>
            </a:r>
            <a:r>
              <a:rPr lang="ru-RU" sz="2000" dirty="0" err="1">
                <a:latin typeface="Times New Roman" charset="0"/>
                <a:ea typeface="Times New Roman" charset="0"/>
                <a:cs typeface="Times New Roman" charset="0"/>
              </a:rPr>
              <a:t>якому</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можливому</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порушенню</a:t>
            </a:r>
            <a:r>
              <a:rPr lang="ru-RU" sz="2000" dirty="0">
                <a:latin typeface="Times New Roman" charset="0"/>
                <a:ea typeface="Times New Roman" charset="0"/>
                <a:cs typeface="Times New Roman" charset="0"/>
              </a:rPr>
              <a:t> права </a:t>
            </a:r>
            <a:r>
              <a:rPr lang="ru-RU" sz="2000" dirty="0" err="1">
                <a:latin typeface="Times New Roman" charset="0"/>
                <a:ea typeface="Times New Roman" charset="0"/>
                <a:cs typeface="Times New Roman" charset="0"/>
              </a:rPr>
              <a:t>інтелектуальної</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власності</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або</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заборонити</a:t>
            </a:r>
            <a:r>
              <a:rPr lang="ru-RU" sz="2000" dirty="0">
                <a:latin typeface="Times New Roman" charset="0"/>
                <a:ea typeface="Times New Roman" charset="0"/>
                <a:cs typeface="Times New Roman" charset="0"/>
              </a:rPr>
              <a:t>, на </a:t>
            </a:r>
            <a:r>
              <a:rPr lang="ru-RU" sz="2000" dirty="0" err="1">
                <a:latin typeface="Times New Roman" charset="0"/>
                <a:ea typeface="Times New Roman" charset="0"/>
                <a:cs typeface="Times New Roman" charset="0"/>
              </a:rPr>
              <a:t>попередній</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основі</a:t>
            </a:r>
            <a:r>
              <a:rPr lang="ru-RU" sz="2000" dirty="0">
                <a:latin typeface="Times New Roman" charset="0"/>
                <a:ea typeface="Times New Roman" charset="0"/>
                <a:cs typeface="Times New Roman" charset="0"/>
              </a:rPr>
              <a:t> та за </a:t>
            </a:r>
            <a:r>
              <a:rPr lang="ru-RU" sz="2000" dirty="0" err="1">
                <a:latin typeface="Times New Roman" charset="0"/>
                <a:ea typeface="Times New Roman" charset="0"/>
                <a:cs typeface="Times New Roman" charset="0"/>
              </a:rPr>
              <a:t>умови</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сплати</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якщо</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необхідно</a:t>
            </a:r>
            <a:r>
              <a:rPr lang="ru-RU" sz="2000" dirty="0">
                <a:latin typeface="Times New Roman" charset="0"/>
                <a:ea typeface="Times New Roman" charset="0"/>
                <a:cs typeface="Times New Roman" charset="0"/>
              </a:rPr>
              <a:t>, штрафу, </a:t>
            </a:r>
            <a:r>
              <a:rPr lang="ru-RU" sz="2000" dirty="0" err="1">
                <a:latin typeface="Times New Roman" charset="0"/>
                <a:ea typeface="Times New Roman" charset="0"/>
                <a:cs typeface="Times New Roman" charset="0"/>
              </a:rPr>
              <a:t>якщо</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це</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передбачено</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національним</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законодавством</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продовження</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порушення</a:t>
            </a:r>
            <a:r>
              <a:rPr lang="ru-RU" sz="2000" dirty="0">
                <a:latin typeface="Times New Roman" charset="0"/>
                <a:ea typeface="Times New Roman" charset="0"/>
                <a:cs typeface="Times New Roman" charset="0"/>
              </a:rPr>
              <a:t> того права, </a:t>
            </a:r>
            <a:r>
              <a:rPr lang="ru-RU" sz="2000" dirty="0" err="1">
                <a:latin typeface="Times New Roman" charset="0"/>
                <a:ea typeface="Times New Roman" charset="0"/>
                <a:cs typeface="Times New Roman" charset="0"/>
              </a:rPr>
              <a:t>або</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зробити</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таке</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продовження</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порушення</a:t>
            </a:r>
            <a:r>
              <a:rPr lang="ru-RU" sz="2000" dirty="0">
                <a:latin typeface="Times New Roman" charset="0"/>
                <a:ea typeface="Times New Roman" charset="0"/>
                <a:cs typeface="Times New Roman" charset="0"/>
              </a:rPr>
              <a:t> таким, </a:t>
            </a:r>
            <a:r>
              <a:rPr lang="ru-RU" sz="2000" dirty="0" err="1">
                <a:latin typeface="Times New Roman" charset="0"/>
                <a:ea typeface="Times New Roman" charset="0"/>
                <a:cs typeface="Times New Roman" charset="0"/>
              </a:rPr>
              <a:t>що</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підпадає</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під</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гарантії</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які</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забезпечують</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виплату</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компенсації</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правовласнику</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Попередня</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судова</a:t>
            </a:r>
            <a:r>
              <a:rPr lang="ru-RU" sz="2000" dirty="0">
                <a:latin typeface="Times New Roman" charset="0"/>
                <a:ea typeface="Times New Roman" charset="0"/>
                <a:cs typeface="Times New Roman" charset="0"/>
              </a:rPr>
              <a:t> заборона </a:t>
            </a:r>
            <a:r>
              <a:rPr lang="ru-RU" sz="2000" dirty="0" err="1">
                <a:latin typeface="Times New Roman" charset="0"/>
                <a:ea typeface="Times New Roman" charset="0"/>
                <a:cs typeface="Times New Roman" charset="0"/>
              </a:rPr>
              <a:t>може</a:t>
            </a:r>
            <a:r>
              <a:rPr lang="ru-RU" sz="2000" dirty="0">
                <a:latin typeface="Times New Roman" charset="0"/>
                <a:ea typeface="Times New Roman" charset="0"/>
                <a:cs typeface="Times New Roman" charset="0"/>
              </a:rPr>
              <a:t> бути </a:t>
            </a:r>
            <a:r>
              <a:rPr lang="ru-RU" sz="2000" dirty="0" err="1">
                <a:latin typeface="Times New Roman" charset="0"/>
                <a:ea typeface="Times New Roman" charset="0"/>
                <a:cs typeface="Times New Roman" charset="0"/>
              </a:rPr>
              <a:t>також</a:t>
            </a:r>
            <a:r>
              <a:rPr lang="ru-RU" sz="2000" dirty="0">
                <a:latin typeface="Times New Roman" charset="0"/>
                <a:ea typeface="Times New Roman" charset="0"/>
                <a:cs typeface="Times New Roman" charset="0"/>
              </a:rPr>
              <a:t> видана, за тих самих умов, </a:t>
            </a:r>
            <a:r>
              <a:rPr lang="ru-RU" sz="2000" b="1" dirty="0" err="1">
                <a:latin typeface="Times New Roman" charset="0"/>
                <a:ea typeface="Times New Roman" charset="0"/>
                <a:cs typeface="Times New Roman" charset="0"/>
              </a:rPr>
              <a:t>стосовно</a:t>
            </a:r>
            <a:r>
              <a:rPr lang="ru-RU" sz="2000" b="1" dirty="0">
                <a:latin typeface="Times New Roman" charset="0"/>
                <a:ea typeface="Times New Roman" charset="0"/>
                <a:cs typeface="Times New Roman" charset="0"/>
              </a:rPr>
              <a:t> </a:t>
            </a:r>
            <a:r>
              <a:rPr lang="ru-RU" sz="2000" b="1" dirty="0" err="1">
                <a:latin typeface="Times New Roman" charset="0"/>
                <a:ea typeface="Times New Roman" charset="0"/>
                <a:cs typeface="Times New Roman" charset="0"/>
              </a:rPr>
              <a:t>посередника</a:t>
            </a:r>
            <a:r>
              <a:rPr lang="ru-RU" sz="2000" b="1" dirty="0">
                <a:latin typeface="Times New Roman" charset="0"/>
                <a:ea typeface="Times New Roman" charset="0"/>
                <a:cs typeface="Times New Roman" charset="0"/>
              </a:rPr>
              <a:t>, </a:t>
            </a:r>
            <a:r>
              <a:rPr lang="ru-RU" sz="2000" b="1" dirty="0" err="1">
                <a:latin typeface="Times New Roman" charset="0"/>
                <a:ea typeface="Times New Roman" charset="0"/>
                <a:cs typeface="Times New Roman" charset="0"/>
              </a:rPr>
              <a:t>чиї</a:t>
            </a:r>
            <a:r>
              <a:rPr lang="ru-RU" sz="2000" b="1" dirty="0">
                <a:latin typeface="Times New Roman" charset="0"/>
                <a:ea typeface="Times New Roman" charset="0"/>
                <a:cs typeface="Times New Roman" charset="0"/>
              </a:rPr>
              <a:t> </a:t>
            </a:r>
            <a:r>
              <a:rPr lang="ru-RU" sz="2000" b="1" dirty="0" err="1">
                <a:latin typeface="Times New Roman" charset="0"/>
                <a:ea typeface="Times New Roman" charset="0"/>
                <a:cs typeface="Times New Roman" charset="0"/>
              </a:rPr>
              <a:t>послуги</a:t>
            </a:r>
            <a:r>
              <a:rPr lang="ru-RU" sz="2000" b="1" dirty="0">
                <a:latin typeface="Times New Roman" charset="0"/>
                <a:ea typeface="Times New Roman" charset="0"/>
                <a:cs typeface="Times New Roman" charset="0"/>
              </a:rPr>
              <a:t> </a:t>
            </a:r>
            <a:r>
              <a:rPr lang="ru-RU" sz="2000" b="1" dirty="0" err="1">
                <a:latin typeface="Times New Roman" charset="0"/>
                <a:ea typeface="Times New Roman" charset="0"/>
                <a:cs typeface="Times New Roman" charset="0"/>
              </a:rPr>
              <a:t>використовуються</a:t>
            </a:r>
            <a:r>
              <a:rPr lang="ru-RU" sz="2000" b="1" dirty="0">
                <a:latin typeface="Times New Roman" charset="0"/>
                <a:ea typeface="Times New Roman" charset="0"/>
                <a:cs typeface="Times New Roman" charset="0"/>
              </a:rPr>
              <a:t> </a:t>
            </a:r>
            <a:r>
              <a:rPr lang="ru-RU" sz="2000" b="1" dirty="0" err="1">
                <a:latin typeface="Times New Roman" charset="0"/>
                <a:ea typeface="Times New Roman" charset="0"/>
                <a:cs typeface="Times New Roman" charset="0"/>
              </a:rPr>
              <a:t>третьою</a:t>
            </a:r>
            <a:r>
              <a:rPr lang="ru-RU" sz="2000" b="1" dirty="0">
                <a:latin typeface="Times New Roman" charset="0"/>
                <a:ea typeface="Times New Roman" charset="0"/>
                <a:cs typeface="Times New Roman" charset="0"/>
              </a:rPr>
              <a:t> особою з метою </a:t>
            </a:r>
            <a:r>
              <a:rPr lang="ru-RU" sz="2000" b="1" dirty="0" err="1">
                <a:latin typeface="Times New Roman" charset="0"/>
                <a:ea typeface="Times New Roman" charset="0"/>
                <a:cs typeface="Times New Roman" charset="0"/>
              </a:rPr>
              <a:t>порушення</a:t>
            </a:r>
            <a:r>
              <a:rPr lang="ru-RU" sz="2000" b="1" dirty="0">
                <a:latin typeface="Times New Roman" charset="0"/>
                <a:ea typeface="Times New Roman" charset="0"/>
                <a:cs typeface="Times New Roman" charset="0"/>
              </a:rPr>
              <a:t> права </a:t>
            </a:r>
            <a:r>
              <a:rPr lang="ru-RU" sz="2000" b="1" dirty="0" err="1">
                <a:latin typeface="Times New Roman" charset="0"/>
                <a:ea typeface="Times New Roman" charset="0"/>
                <a:cs typeface="Times New Roman" charset="0"/>
              </a:rPr>
              <a:t>інтелектуальної</a:t>
            </a:r>
            <a:r>
              <a:rPr lang="ru-RU" sz="2000" b="1" dirty="0">
                <a:latin typeface="Times New Roman" charset="0"/>
                <a:ea typeface="Times New Roman" charset="0"/>
                <a:cs typeface="Times New Roman" charset="0"/>
              </a:rPr>
              <a:t> </a:t>
            </a:r>
            <a:r>
              <a:rPr lang="ru-RU" sz="2000" b="1" dirty="0" err="1">
                <a:latin typeface="Times New Roman" charset="0"/>
                <a:ea typeface="Times New Roman" charset="0"/>
                <a:cs typeface="Times New Roman" charset="0"/>
              </a:rPr>
              <a:t>власності</a:t>
            </a:r>
            <a:r>
              <a:rPr lang="ru-RU" sz="2000" b="1" dirty="0">
                <a:latin typeface="Times New Roman" charset="0"/>
                <a:ea typeface="Times New Roman" charset="0"/>
                <a:cs typeface="Times New Roman" charset="0"/>
              </a:rPr>
              <a:t>.</a:t>
            </a:r>
            <a:endParaRPr lang="en-US" sz="2000" b="1" dirty="0">
              <a:latin typeface="Times New Roman" charset="0"/>
              <a:ea typeface="Times New Roman" charset="0"/>
              <a:cs typeface="Times New Roman" charset="0"/>
            </a:endParaRPr>
          </a:p>
          <a:p>
            <a:pPr algn="just"/>
            <a:endParaRPr lang="en-US" sz="2000" b="1" dirty="0">
              <a:latin typeface="Times New Roman" charset="0"/>
              <a:ea typeface="Times New Roman" charset="0"/>
              <a:cs typeface="Times New Roman" charset="0"/>
            </a:endParaRPr>
          </a:p>
          <a:p>
            <a:pPr algn="just"/>
            <a:r>
              <a:rPr lang="en-US" sz="2000" b="1" dirty="0" err="1">
                <a:latin typeface="Times New Roman" charset="0"/>
                <a:ea typeface="Times New Roman" charset="0"/>
                <a:cs typeface="Times New Roman" charset="0"/>
              </a:rPr>
              <a:t>Ст</a:t>
            </a:r>
            <a:r>
              <a:rPr lang="en-US" sz="2000" b="1" dirty="0">
                <a:latin typeface="Times New Roman" charset="0"/>
                <a:ea typeface="Times New Roman" charset="0"/>
                <a:cs typeface="Times New Roman" charset="0"/>
              </a:rPr>
              <a:t>. 152 ЦПК </a:t>
            </a:r>
            <a:r>
              <a:rPr lang="ru-RU" sz="2000" b="1" dirty="0" err="1">
                <a:latin typeface="Times New Roman" charset="0"/>
                <a:ea typeface="Times New Roman" charset="0"/>
                <a:cs typeface="Times New Roman" charset="0"/>
              </a:rPr>
              <a:t>Види</a:t>
            </a:r>
            <a:r>
              <a:rPr lang="ru-RU" sz="2000" b="1" dirty="0">
                <a:latin typeface="Times New Roman" charset="0"/>
                <a:ea typeface="Times New Roman" charset="0"/>
                <a:cs typeface="Times New Roman" charset="0"/>
              </a:rPr>
              <a:t> </a:t>
            </a:r>
            <a:r>
              <a:rPr lang="ru-RU" sz="2000" b="1" dirty="0" err="1">
                <a:latin typeface="Times New Roman" charset="0"/>
                <a:ea typeface="Times New Roman" charset="0"/>
                <a:cs typeface="Times New Roman" charset="0"/>
              </a:rPr>
              <a:t>забезпечення</a:t>
            </a:r>
            <a:r>
              <a:rPr lang="ru-RU" sz="2000" b="1" dirty="0">
                <a:latin typeface="Times New Roman" charset="0"/>
                <a:ea typeface="Times New Roman" charset="0"/>
                <a:cs typeface="Times New Roman" charset="0"/>
              </a:rPr>
              <a:t> позову</a:t>
            </a:r>
          </a:p>
          <a:p>
            <a:pPr algn="just"/>
            <a:r>
              <a:rPr lang="ru-RU" sz="2000" dirty="0">
                <a:latin typeface="Times New Roman" charset="0"/>
                <a:ea typeface="Times New Roman" charset="0"/>
                <a:cs typeface="Times New Roman" charset="0"/>
              </a:rPr>
              <a:t>8) </a:t>
            </a:r>
            <a:r>
              <a:rPr lang="ru-RU" sz="2000" dirty="0" err="1">
                <a:latin typeface="Times New Roman" charset="0"/>
                <a:ea typeface="Times New Roman" charset="0"/>
                <a:cs typeface="Times New Roman" charset="0"/>
              </a:rPr>
              <a:t>встановленням</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обов’язку</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вчинити</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дії</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щодо</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унеможливлення</a:t>
            </a:r>
            <a:r>
              <a:rPr lang="ru-RU" sz="2000" dirty="0">
                <a:latin typeface="Times New Roman" charset="0"/>
                <a:ea typeface="Times New Roman" charset="0"/>
                <a:cs typeface="Times New Roman" charset="0"/>
              </a:rPr>
              <a:t> доступу </a:t>
            </a:r>
            <a:r>
              <a:rPr lang="ru-RU" sz="2000" dirty="0" err="1">
                <a:latin typeface="Times New Roman" charset="0"/>
                <a:ea typeface="Times New Roman" charset="0"/>
                <a:cs typeface="Times New Roman" charset="0"/>
              </a:rPr>
              <a:t>користувачів</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мережі</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Інтернет</a:t>
            </a:r>
            <a:r>
              <a:rPr lang="ru-RU" sz="2000" dirty="0">
                <a:latin typeface="Times New Roman" charset="0"/>
                <a:ea typeface="Times New Roman" charset="0"/>
                <a:cs typeface="Times New Roman" charset="0"/>
              </a:rPr>
              <a:t> до </a:t>
            </a:r>
            <a:r>
              <a:rPr lang="ru-RU" sz="2000" dirty="0" err="1">
                <a:latin typeface="Times New Roman" charset="0"/>
                <a:ea typeface="Times New Roman" charset="0"/>
                <a:cs typeface="Times New Roman" charset="0"/>
              </a:rPr>
              <a:t>об’єктів</a:t>
            </a:r>
            <a:r>
              <a:rPr lang="ru-RU" sz="2000" dirty="0">
                <a:latin typeface="Times New Roman" charset="0"/>
                <a:ea typeface="Times New Roman" charset="0"/>
                <a:cs typeface="Times New Roman" charset="0"/>
              </a:rPr>
              <a:t> права </a:t>
            </a:r>
            <a:r>
              <a:rPr lang="ru-RU" sz="2000" dirty="0" err="1">
                <a:latin typeface="Times New Roman" charset="0"/>
                <a:ea typeface="Times New Roman" charset="0"/>
                <a:cs typeface="Times New Roman" charset="0"/>
              </a:rPr>
              <a:t>інтелектуальної</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власності</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правомірність</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використання</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розміщення</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яких</a:t>
            </a:r>
            <a:r>
              <a:rPr lang="ru-RU" sz="2000" dirty="0">
                <a:latin typeface="Times New Roman" charset="0"/>
                <a:ea typeface="Times New Roman" charset="0"/>
                <a:cs typeface="Times New Roman" charset="0"/>
              </a:rPr>
              <a:t> у </a:t>
            </a:r>
            <a:r>
              <a:rPr lang="ru-RU" sz="2000" dirty="0" err="1">
                <a:latin typeface="Times New Roman" charset="0"/>
                <a:ea typeface="Times New Roman" charset="0"/>
                <a:cs typeface="Times New Roman" charset="0"/>
              </a:rPr>
              <a:t>мережі</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Інтернет</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є</a:t>
            </a:r>
            <a:r>
              <a:rPr lang="ru-RU" sz="2000" dirty="0">
                <a:latin typeface="Times New Roman" charset="0"/>
                <a:ea typeface="Times New Roman" charset="0"/>
                <a:cs typeface="Times New Roman" charset="0"/>
              </a:rPr>
              <a:t> предметом спору.</a:t>
            </a:r>
            <a:endParaRPr lang="en-US" sz="2000" dirty="0">
              <a:latin typeface="Times New Roman" charset="0"/>
              <a:ea typeface="Times New Roman" charset="0"/>
              <a:cs typeface="Times New Roman" charset="0"/>
            </a:endParaRPr>
          </a:p>
        </p:txBody>
      </p:sp>
      <p:sp>
        <p:nvSpPr>
          <p:cNvPr id="7" name="Заголовок 1"/>
          <p:cNvSpPr txBox="1">
            <a:spLocks/>
          </p:cNvSpPr>
          <p:nvPr/>
        </p:nvSpPr>
        <p:spPr>
          <a:xfrm>
            <a:off x="556532" y="643467"/>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70000"/>
              </a:lnSpc>
            </a:pPr>
            <a:r>
              <a:rPr lang="ru-RU" sz="2200">
                <a:solidFill>
                  <a:schemeClr val="bg1"/>
                </a:solidFill>
                <a:latin typeface="Times New Roman" charset="0"/>
                <a:ea typeface="Times New Roman" charset="0"/>
                <a:cs typeface="Times New Roman" charset="0"/>
              </a:rPr>
              <a:t>Міф:</a:t>
            </a:r>
            <a:r>
              <a:rPr lang="en-US" sz="2200">
                <a:solidFill>
                  <a:schemeClr val="bg1"/>
                </a:solidFill>
                <a:latin typeface="Times New Roman" charset="0"/>
                <a:ea typeface="Times New Roman" charset="0"/>
                <a:cs typeface="Times New Roman" charset="0"/>
              </a:rPr>
              <a:t>  Постачальники посередницьких послуг не повинні застосовувати веб-блокування</a:t>
            </a:r>
            <a:endParaRPr lang="ru-RU" sz="2200" dirty="0">
              <a:solidFill>
                <a:schemeClr val="bg1"/>
              </a:solidFill>
              <a:latin typeface="Times New Roman" charset="0"/>
              <a:ea typeface="Times New Roman" charset="0"/>
              <a:cs typeface="Times New Roman" charset="0"/>
            </a:endParaRPr>
          </a:p>
        </p:txBody>
      </p:sp>
      <p:sp>
        <p:nvSpPr>
          <p:cNvPr id="5" name="TextBox 4"/>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279557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Прямоугольник 1"/>
          <p:cNvSpPr/>
          <p:nvPr/>
        </p:nvSpPr>
        <p:spPr>
          <a:xfrm>
            <a:off x="914400" y="1388303"/>
            <a:ext cx="9652000" cy="5262979"/>
          </a:xfrm>
          <a:prstGeom prst="rect">
            <a:avLst/>
          </a:prstGeom>
        </p:spPr>
        <p:txBody>
          <a:bodyPr wrap="square">
            <a:spAutoFit/>
          </a:bodyPr>
          <a:lstStyle/>
          <a:p>
            <a:pPr algn="just"/>
            <a:r>
              <a:rPr lang="en-US" sz="2400" dirty="0">
                <a:latin typeface="Times New Roman" charset="0"/>
                <a:ea typeface="Times New Roman" charset="0"/>
                <a:cs typeface="Times New Roman" charset="0"/>
              </a:rPr>
              <a:t>EU-UA </a:t>
            </a:r>
          </a:p>
          <a:p>
            <a:pPr algn="just"/>
            <a:endParaRPr lang="en-US" sz="2400" dirty="0">
              <a:latin typeface="Times New Roman" charset="0"/>
              <a:ea typeface="Times New Roman" charset="0"/>
              <a:cs typeface="Times New Roman" charset="0"/>
            </a:endParaRPr>
          </a:p>
          <a:p>
            <a:pPr algn="just"/>
            <a:r>
              <a:rPr lang="en-US" sz="2400" dirty="0" err="1">
                <a:latin typeface="Times New Roman" charset="0"/>
                <a:ea typeface="Times New Roman" charset="0"/>
                <a:cs typeface="Times New Roman" charset="0"/>
              </a:rPr>
              <a:t>Стаття</a:t>
            </a:r>
            <a:r>
              <a:rPr lang="en-US" sz="2400" dirty="0">
                <a:latin typeface="Times New Roman" charset="0"/>
                <a:ea typeface="Times New Roman" charset="0"/>
                <a:cs typeface="Times New Roman" charset="0"/>
              </a:rPr>
              <a:t> 238 </a:t>
            </a:r>
            <a:r>
              <a:rPr lang="ru-RU" sz="2400" dirty="0" err="1">
                <a:latin typeface="Times New Roman" charset="0"/>
                <a:ea typeface="Times New Roman" charset="0"/>
                <a:cs typeface="Times New Roman" charset="0"/>
              </a:rPr>
              <a:t>Судові</a:t>
            </a:r>
            <a:r>
              <a:rPr lang="ru-RU" sz="2400" dirty="0">
                <a:latin typeface="Times New Roman" charset="0"/>
                <a:ea typeface="Times New Roman" charset="0"/>
                <a:cs typeface="Times New Roman" charset="0"/>
              </a:rPr>
              <a:t> заборони</a:t>
            </a:r>
            <a:endParaRPr lang="en-US" sz="2400" dirty="0">
              <a:latin typeface="Times New Roman" charset="0"/>
              <a:ea typeface="Times New Roman" charset="0"/>
              <a:cs typeface="Times New Roman" charset="0"/>
            </a:endParaRPr>
          </a:p>
          <a:p>
            <a:pPr algn="just"/>
            <a:endParaRPr lang="en-US" sz="2400" dirty="0">
              <a:latin typeface="Times New Roman" charset="0"/>
              <a:ea typeface="Times New Roman" charset="0"/>
              <a:cs typeface="Times New Roman" charset="0"/>
            </a:endParaRPr>
          </a:p>
          <a:p>
            <a:pPr algn="just"/>
            <a:r>
              <a:rPr lang="ru-RU" sz="2400" dirty="0" err="1">
                <a:latin typeface="Times New Roman" charset="0"/>
                <a:ea typeface="Times New Roman" charset="0"/>
                <a:cs typeface="Times New Roman" charset="0"/>
              </a:rPr>
              <a:t>Сторони</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гарантують</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що</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якщо</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виноситься</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судове</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рішення</a:t>
            </a:r>
            <a:r>
              <a:rPr lang="ru-RU" sz="2400" dirty="0">
                <a:latin typeface="Times New Roman" charset="0"/>
                <a:ea typeface="Times New Roman" charset="0"/>
                <a:cs typeface="Times New Roman" charset="0"/>
              </a:rPr>
              <a:t>, яке </a:t>
            </a:r>
            <a:r>
              <a:rPr lang="ru-RU" sz="2400" dirty="0" err="1">
                <a:latin typeface="Times New Roman" charset="0"/>
                <a:ea typeface="Times New Roman" charset="0"/>
                <a:cs typeface="Times New Roman" charset="0"/>
              </a:rPr>
              <a:t>виявляє</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порушення</a:t>
            </a:r>
            <a:r>
              <a:rPr lang="ru-RU" sz="2400" dirty="0">
                <a:latin typeface="Times New Roman" charset="0"/>
                <a:ea typeface="Times New Roman" charset="0"/>
                <a:cs typeface="Times New Roman" charset="0"/>
              </a:rPr>
              <a:t> права </a:t>
            </a:r>
            <a:r>
              <a:rPr lang="ru-RU" sz="2400" dirty="0" err="1">
                <a:latin typeface="Times New Roman" charset="0"/>
                <a:ea typeface="Times New Roman" charset="0"/>
                <a:cs typeface="Times New Roman" charset="0"/>
              </a:rPr>
              <a:t>інтелектуальної</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власності</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судові</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органи</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можуть</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видати</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проти</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порушника</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судову</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заборону</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спрямовану</a:t>
            </a:r>
            <a:r>
              <a:rPr lang="ru-RU" sz="2400" dirty="0">
                <a:latin typeface="Times New Roman" charset="0"/>
                <a:ea typeface="Times New Roman" charset="0"/>
                <a:cs typeface="Times New Roman" charset="0"/>
              </a:rPr>
              <a:t> на </a:t>
            </a:r>
            <a:r>
              <a:rPr lang="ru-RU" sz="2400" dirty="0" err="1">
                <a:latin typeface="Times New Roman" charset="0"/>
                <a:ea typeface="Times New Roman" charset="0"/>
                <a:cs typeface="Times New Roman" charset="0"/>
              </a:rPr>
              <a:t>заборону</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продовження</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порушення</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Якщо</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це</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передбачено</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національним</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законодавством</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невиконання</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судової</a:t>
            </a:r>
            <a:r>
              <a:rPr lang="ru-RU" sz="2400" dirty="0">
                <a:latin typeface="Times New Roman" charset="0"/>
                <a:ea typeface="Times New Roman" charset="0"/>
                <a:cs typeface="Times New Roman" charset="0"/>
              </a:rPr>
              <a:t> заборони </a:t>
            </a:r>
            <a:r>
              <a:rPr lang="ru-RU" sz="2400" dirty="0" err="1">
                <a:latin typeface="Times New Roman" charset="0"/>
                <a:ea typeface="Times New Roman" charset="0"/>
                <a:cs typeface="Times New Roman" charset="0"/>
              </a:rPr>
              <a:t>має</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підпадати</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якщо</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необхідно</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під</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сплату</a:t>
            </a:r>
            <a:r>
              <a:rPr lang="ru-RU" sz="2400" dirty="0">
                <a:latin typeface="Times New Roman" charset="0"/>
                <a:ea typeface="Times New Roman" charset="0"/>
                <a:cs typeface="Times New Roman" charset="0"/>
              </a:rPr>
              <a:t> регулярного штрафу з метою </a:t>
            </a:r>
            <a:r>
              <a:rPr lang="ru-RU" sz="2400" dirty="0" err="1">
                <a:latin typeface="Times New Roman" charset="0"/>
                <a:ea typeface="Times New Roman" charset="0"/>
                <a:cs typeface="Times New Roman" charset="0"/>
              </a:rPr>
              <a:t>забезпечення</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виконання</a:t>
            </a:r>
            <a:r>
              <a:rPr lang="ru-RU" sz="2400"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Сторони</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також</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гарантують</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що</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правовласники</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можуть</a:t>
            </a:r>
            <a:r>
              <a:rPr lang="ru-RU" sz="2400" b="1" dirty="0">
                <a:latin typeface="Times New Roman" charset="0"/>
                <a:ea typeface="Times New Roman" charset="0"/>
                <a:cs typeface="Times New Roman" charset="0"/>
              </a:rPr>
              <a:t> подати </a:t>
            </a:r>
            <a:r>
              <a:rPr lang="ru-RU" sz="2400" b="1" dirty="0" err="1">
                <a:latin typeface="Times New Roman" charset="0"/>
                <a:ea typeface="Times New Roman" charset="0"/>
                <a:cs typeface="Times New Roman" charset="0"/>
              </a:rPr>
              <a:t>заяву</a:t>
            </a:r>
            <a:r>
              <a:rPr lang="ru-RU" sz="2400" b="1" dirty="0">
                <a:latin typeface="Times New Roman" charset="0"/>
                <a:ea typeface="Times New Roman" charset="0"/>
                <a:cs typeface="Times New Roman" charset="0"/>
              </a:rPr>
              <a:t> про </a:t>
            </a:r>
            <a:r>
              <a:rPr lang="ru-RU" sz="2400" b="1" dirty="0" err="1">
                <a:latin typeface="Times New Roman" charset="0"/>
                <a:ea typeface="Times New Roman" charset="0"/>
                <a:cs typeface="Times New Roman" charset="0"/>
              </a:rPr>
              <a:t>судову</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заборону</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проти</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посередників</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чиї</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послуги</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використовуються</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третьою</a:t>
            </a:r>
            <a:r>
              <a:rPr lang="ru-RU" sz="2400" b="1" dirty="0">
                <a:latin typeface="Times New Roman" charset="0"/>
                <a:ea typeface="Times New Roman" charset="0"/>
                <a:cs typeface="Times New Roman" charset="0"/>
              </a:rPr>
              <a:t> стороною з метою </a:t>
            </a:r>
            <a:r>
              <a:rPr lang="ru-RU" sz="2400" b="1" dirty="0" err="1">
                <a:latin typeface="Times New Roman" charset="0"/>
                <a:ea typeface="Times New Roman" charset="0"/>
                <a:cs typeface="Times New Roman" charset="0"/>
              </a:rPr>
              <a:t>порушення</a:t>
            </a:r>
            <a:r>
              <a:rPr lang="ru-RU" sz="2400" b="1" dirty="0">
                <a:latin typeface="Times New Roman" charset="0"/>
                <a:ea typeface="Times New Roman" charset="0"/>
                <a:cs typeface="Times New Roman" charset="0"/>
              </a:rPr>
              <a:t> права </a:t>
            </a:r>
            <a:r>
              <a:rPr lang="ru-RU" sz="2400" b="1" dirty="0" err="1">
                <a:latin typeface="Times New Roman" charset="0"/>
                <a:ea typeface="Times New Roman" charset="0"/>
                <a:cs typeface="Times New Roman" charset="0"/>
              </a:rPr>
              <a:t>інтелектуальної</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власності</a:t>
            </a:r>
            <a:r>
              <a:rPr lang="ru-RU" sz="2400" b="1" dirty="0">
                <a:latin typeface="Times New Roman" charset="0"/>
                <a:ea typeface="Times New Roman" charset="0"/>
                <a:cs typeface="Times New Roman" charset="0"/>
              </a:rPr>
              <a:t>.</a:t>
            </a:r>
          </a:p>
        </p:txBody>
      </p:sp>
      <p:sp>
        <p:nvSpPr>
          <p:cNvPr id="8" name="Заголовок 1"/>
          <p:cNvSpPr>
            <a:spLocks noGrp="1"/>
          </p:cNvSpPr>
          <p:nvPr>
            <p:ph type="title"/>
          </p:nvPr>
        </p:nvSpPr>
        <p:spPr>
          <a:xfrm>
            <a:off x="556532" y="643467"/>
            <a:ext cx="11210925" cy="744836"/>
          </a:xfrm>
        </p:spPr>
        <p:txBody>
          <a:bodyPr>
            <a:normAutofit/>
          </a:bodyPr>
          <a:lstStyle/>
          <a:p>
            <a:pPr algn="ctr">
              <a:lnSpc>
                <a:spcPct val="70000"/>
              </a:lnSpc>
            </a:pPr>
            <a:r>
              <a:rPr lang="ru-RU" sz="2200" dirty="0" err="1">
                <a:solidFill>
                  <a:schemeClr val="bg1"/>
                </a:solidFill>
                <a:latin typeface="Times New Roman" charset="0"/>
                <a:ea typeface="Times New Roman" charset="0"/>
                <a:cs typeface="Times New Roman" charset="0"/>
              </a:rPr>
              <a:t>Міф</a:t>
            </a:r>
            <a:r>
              <a:rPr lang="ru-RU" sz="2200" dirty="0">
                <a:solidFill>
                  <a:schemeClr val="bg1"/>
                </a:solidFill>
                <a:latin typeface="Times New Roman" charset="0"/>
                <a:ea typeface="Times New Roman" charset="0"/>
                <a:cs typeface="Times New Roman" charset="0"/>
              </a:rPr>
              <a:t>:</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Постачальники</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посередницьких</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послуг</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не</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повинні</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застосовувати</a:t>
            </a:r>
            <a:r>
              <a:rPr lang="en-US" sz="2200" dirty="0">
                <a:solidFill>
                  <a:schemeClr val="bg1"/>
                </a:solidFill>
                <a:latin typeface="Times New Roman" charset="0"/>
                <a:ea typeface="Times New Roman" charset="0"/>
                <a:cs typeface="Times New Roman" charset="0"/>
              </a:rPr>
              <a:t> </a:t>
            </a:r>
            <a:r>
              <a:rPr lang="en-US" sz="2200">
                <a:solidFill>
                  <a:schemeClr val="bg1"/>
                </a:solidFill>
                <a:latin typeface="Times New Roman" charset="0"/>
                <a:ea typeface="Times New Roman" charset="0"/>
                <a:cs typeface="Times New Roman" charset="0"/>
              </a:rPr>
              <a:t>веб-блокування</a:t>
            </a:r>
            <a:endParaRPr lang="ru-RU" sz="2200" dirty="0">
              <a:solidFill>
                <a:schemeClr val="bg1"/>
              </a:solidFill>
              <a:latin typeface="Times New Roman" charset="0"/>
              <a:ea typeface="Times New Roman" charset="0"/>
              <a:cs typeface="Times New Roman" charset="0"/>
            </a:endParaRPr>
          </a:p>
        </p:txBody>
      </p:sp>
      <p:sp>
        <p:nvSpPr>
          <p:cNvPr id="5" name="TextBox 4"/>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026485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Прямоугольник 1"/>
          <p:cNvSpPr/>
          <p:nvPr/>
        </p:nvSpPr>
        <p:spPr>
          <a:xfrm>
            <a:off x="863600" y="1595021"/>
            <a:ext cx="9652000" cy="4893647"/>
          </a:xfrm>
          <a:prstGeom prst="rect">
            <a:avLst/>
          </a:prstGeom>
        </p:spPr>
        <p:txBody>
          <a:bodyPr wrap="square">
            <a:spAutoFit/>
          </a:bodyPr>
          <a:lstStyle/>
          <a:p>
            <a:pPr algn="just"/>
            <a:r>
              <a:rPr lang="en-US" sz="2400" b="1" dirty="0">
                <a:latin typeface="Times New Roman" charset="0"/>
                <a:ea typeface="Times New Roman" charset="0"/>
                <a:cs typeface="Times New Roman" charset="0"/>
              </a:rPr>
              <a:t>CJEU </a:t>
            </a:r>
            <a:r>
              <a:rPr lang="mr-IN" sz="2400" b="1" dirty="0" err="1">
                <a:latin typeface="Times New Roman" charset="0"/>
                <a:ea typeface="Times New Roman" charset="0"/>
                <a:cs typeface="Times New Roman" charset="0"/>
              </a:rPr>
              <a:t>Case</a:t>
            </a:r>
            <a:r>
              <a:rPr lang="mr-IN" sz="2400" b="1" dirty="0">
                <a:latin typeface="Times New Roman" charset="0"/>
                <a:ea typeface="Times New Roman" charset="0"/>
                <a:cs typeface="Times New Roman" charset="0"/>
              </a:rPr>
              <a:t> C‑314/12</a:t>
            </a:r>
            <a:endParaRPr lang="en-US" sz="2400" b="1" dirty="0">
              <a:latin typeface="Times New Roman" charset="0"/>
              <a:ea typeface="Times New Roman" charset="0"/>
              <a:cs typeface="Times New Roman" charset="0"/>
            </a:endParaRPr>
          </a:p>
          <a:p>
            <a:pPr algn="just"/>
            <a:endParaRPr lang="en-US" sz="2400" b="1" dirty="0">
              <a:latin typeface="Times New Roman" charset="0"/>
              <a:ea typeface="Times New Roman" charset="0"/>
              <a:cs typeface="Times New Roman" charset="0"/>
            </a:endParaRPr>
          </a:p>
          <a:p>
            <a:pPr algn="just"/>
            <a:endParaRPr lang="en-US" sz="2400" b="1" dirty="0">
              <a:latin typeface="Times New Roman" charset="0"/>
              <a:ea typeface="Times New Roman" charset="0"/>
              <a:cs typeface="Times New Roman" charset="0"/>
            </a:endParaRPr>
          </a:p>
          <a:p>
            <a:pPr algn="just"/>
            <a:r>
              <a:rPr lang="ru-RU" sz="2400" dirty="0" err="1">
                <a:latin typeface="Times New Roman" charset="0"/>
                <a:ea typeface="Times New Roman" charset="0"/>
                <a:cs typeface="Times New Roman" charset="0"/>
              </a:rPr>
              <a:t>Частина</a:t>
            </a:r>
            <a:r>
              <a:rPr lang="ru-RU" sz="2400" dirty="0">
                <a:latin typeface="Times New Roman" charset="0"/>
                <a:ea typeface="Times New Roman" charset="0"/>
                <a:cs typeface="Times New Roman" charset="0"/>
              </a:rPr>
              <a:t> 3 </a:t>
            </a:r>
            <a:r>
              <a:rPr lang="ru-RU" sz="2400" dirty="0" err="1">
                <a:latin typeface="Times New Roman" charset="0"/>
                <a:ea typeface="Times New Roman" charset="0"/>
                <a:cs typeface="Times New Roman" charset="0"/>
              </a:rPr>
              <a:t>Статті</a:t>
            </a:r>
            <a:r>
              <a:rPr lang="ru-RU" sz="2400" dirty="0">
                <a:latin typeface="Times New Roman" charset="0"/>
                <a:ea typeface="Times New Roman" charset="0"/>
                <a:cs typeface="Times New Roman" charset="0"/>
              </a:rPr>
              <a:t> 8 </a:t>
            </a:r>
            <a:r>
              <a:rPr lang="ru-RU" sz="2400" dirty="0" err="1">
                <a:latin typeface="Times New Roman" charset="0"/>
                <a:ea typeface="Times New Roman" charset="0"/>
                <a:cs typeface="Times New Roman" charset="0"/>
              </a:rPr>
              <a:t>Директиви</a:t>
            </a:r>
            <a:r>
              <a:rPr lang="ru-RU" sz="2400" dirty="0">
                <a:latin typeface="Times New Roman" charset="0"/>
                <a:ea typeface="Times New Roman" charset="0"/>
                <a:cs typeface="Times New Roman" charset="0"/>
              </a:rPr>
              <a:t> 2001/29/ЄС </a:t>
            </a:r>
            <a:r>
              <a:rPr lang="ru-RU" sz="2400" dirty="0" err="1">
                <a:latin typeface="Times New Roman" charset="0"/>
                <a:ea typeface="Times New Roman" charset="0"/>
                <a:cs typeface="Times New Roman" charset="0"/>
              </a:rPr>
              <a:t>Європейського</a:t>
            </a:r>
            <a:r>
              <a:rPr lang="ru-RU" sz="2400" dirty="0">
                <a:latin typeface="Times New Roman" charset="0"/>
                <a:ea typeface="Times New Roman" charset="0"/>
                <a:cs typeface="Times New Roman" charset="0"/>
              </a:rPr>
              <a:t> парламенту та Ради </a:t>
            </a:r>
            <a:r>
              <a:rPr lang="ru-RU" sz="2400" dirty="0" err="1">
                <a:latin typeface="Times New Roman" charset="0"/>
                <a:ea typeface="Times New Roman" charset="0"/>
                <a:cs typeface="Times New Roman" charset="0"/>
              </a:rPr>
              <a:t>від</a:t>
            </a:r>
            <a:r>
              <a:rPr lang="ru-RU" sz="2400" dirty="0">
                <a:latin typeface="Times New Roman" charset="0"/>
                <a:ea typeface="Times New Roman" charset="0"/>
                <a:cs typeface="Times New Roman" charset="0"/>
              </a:rPr>
              <a:t> 22 </a:t>
            </a:r>
            <a:r>
              <a:rPr lang="ru-RU" sz="2400" dirty="0" err="1">
                <a:latin typeface="Times New Roman" charset="0"/>
                <a:ea typeface="Times New Roman" charset="0"/>
                <a:cs typeface="Times New Roman" charset="0"/>
              </a:rPr>
              <a:t>травня</a:t>
            </a:r>
            <a:r>
              <a:rPr lang="ru-RU" sz="2400" dirty="0">
                <a:latin typeface="Times New Roman" charset="0"/>
                <a:ea typeface="Times New Roman" charset="0"/>
                <a:cs typeface="Times New Roman" charset="0"/>
              </a:rPr>
              <a:t> 2001 року про </a:t>
            </a:r>
            <a:r>
              <a:rPr lang="ru-RU" sz="2400" dirty="0" err="1">
                <a:latin typeface="Times New Roman" charset="0"/>
                <a:ea typeface="Times New Roman" charset="0"/>
                <a:cs typeface="Times New Roman" charset="0"/>
              </a:rPr>
              <a:t>гармонізацію</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деяких</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аспектів</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авторського</a:t>
            </a:r>
            <a:r>
              <a:rPr lang="ru-RU" sz="2400" dirty="0">
                <a:latin typeface="Times New Roman" charset="0"/>
                <a:ea typeface="Times New Roman" charset="0"/>
                <a:cs typeface="Times New Roman" charset="0"/>
              </a:rPr>
              <a:t> права і </a:t>
            </a:r>
            <a:r>
              <a:rPr lang="ru-RU" sz="2400" dirty="0" err="1">
                <a:latin typeface="Times New Roman" charset="0"/>
                <a:ea typeface="Times New Roman" charset="0"/>
                <a:cs typeface="Times New Roman" charset="0"/>
              </a:rPr>
              <a:t>суміжних</a:t>
            </a:r>
            <a:r>
              <a:rPr lang="ru-RU" sz="2400" dirty="0">
                <a:latin typeface="Times New Roman" charset="0"/>
                <a:ea typeface="Times New Roman" charset="0"/>
                <a:cs typeface="Times New Roman" charset="0"/>
              </a:rPr>
              <a:t> прав в </a:t>
            </a:r>
            <a:r>
              <a:rPr lang="ru-RU" sz="2400" dirty="0" err="1">
                <a:latin typeface="Times New Roman" charset="0"/>
                <a:ea typeface="Times New Roman" charset="0"/>
                <a:cs typeface="Times New Roman" charset="0"/>
              </a:rPr>
              <a:t>інформаційному</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суспільстві</a:t>
            </a:r>
            <a:r>
              <a:rPr lang="ru-RU" sz="2400" dirty="0">
                <a:latin typeface="Times New Roman" charset="0"/>
                <a:ea typeface="Times New Roman" charset="0"/>
                <a:cs typeface="Times New Roman" charset="0"/>
              </a:rPr>
              <a:t> повинна бути </a:t>
            </a:r>
            <a:r>
              <a:rPr lang="ru-RU" sz="2400" dirty="0" err="1">
                <a:latin typeface="Times New Roman" charset="0"/>
                <a:ea typeface="Times New Roman" charset="0"/>
                <a:cs typeface="Times New Roman" charset="0"/>
              </a:rPr>
              <a:t>витлумачена</a:t>
            </a:r>
            <a:r>
              <a:rPr lang="ru-RU" sz="2400" dirty="0">
                <a:latin typeface="Times New Roman" charset="0"/>
                <a:ea typeface="Times New Roman" charset="0"/>
                <a:cs typeface="Times New Roman" charset="0"/>
              </a:rPr>
              <a:t>  у </a:t>
            </a:r>
            <a:r>
              <a:rPr lang="ru-RU" sz="2400" dirty="0" err="1">
                <a:latin typeface="Times New Roman" charset="0"/>
                <a:ea typeface="Times New Roman" charset="0"/>
                <a:cs typeface="Times New Roman" charset="0"/>
              </a:rPr>
              <a:t>значенні</a:t>
            </a:r>
            <a:r>
              <a:rPr lang="ru-RU" sz="2400" dirty="0">
                <a:latin typeface="Times New Roman" charset="0"/>
                <a:ea typeface="Times New Roman" charset="0"/>
                <a:cs typeface="Times New Roman" charset="0"/>
              </a:rPr>
              <a:t> того, </a:t>
            </a:r>
            <a:r>
              <a:rPr lang="ru-RU" sz="2400" dirty="0" err="1">
                <a:latin typeface="Times New Roman" charset="0"/>
                <a:ea typeface="Times New Roman" charset="0"/>
                <a:cs typeface="Times New Roman" charset="0"/>
              </a:rPr>
              <a:t>що</a:t>
            </a:r>
            <a:r>
              <a:rPr lang="ru-RU" sz="2400" dirty="0">
                <a:latin typeface="Times New Roman" charset="0"/>
                <a:ea typeface="Times New Roman" charset="0"/>
                <a:cs typeface="Times New Roman" charset="0"/>
              </a:rPr>
              <a:t> </a:t>
            </a:r>
            <a:r>
              <a:rPr lang="ru-RU" sz="2400" b="1" dirty="0">
                <a:latin typeface="Times New Roman" charset="0"/>
                <a:ea typeface="Times New Roman" charset="0"/>
                <a:cs typeface="Times New Roman" charset="0"/>
              </a:rPr>
              <a:t>особа, яка </a:t>
            </a:r>
            <a:r>
              <a:rPr lang="ru-RU" sz="2400" b="1" dirty="0" err="1">
                <a:latin typeface="Times New Roman" charset="0"/>
                <a:ea typeface="Times New Roman" charset="0"/>
                <a:cs typeface="Times New Roman" charset="0"/>
              </a:rPr>
              <a:t>надає</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публічний</a:t>
            </a:r>
            <a:r>
              <a:rPr lang="ru-RU" sz="2400" b="1" dirty="0">
                <a:latin typeface="Times New Roman" charset="0"/>
                <a:ea typeface="Times New Roman" charset="0"/>
                <a:cs typeface="Times New Roman" charset="0"/>
              </a:rPr>
              <a:t> доступ до </a:t>
            </a:r>
            <a:r>
              <a:rPr lang="ru-RU" sz="2400" b="1" dirty="0" err="1">
                <a:latin typeface="Times New Roman" charset="0"/>
                <a:ea typeface="Times New Roman" charset="0"/>
                <a:cs typeface="Times New Roman" charset="0"/>
              </a:rPr>
              <a:t>охоронюваного</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твору</a:t>
            </a:r>
            <a:r>
              <a:rPr lang="ru-RU" sz="2400" b="1" dirty="0">
                <a:latin typeface="Times New Roman" charset="0"/>
                <a:ea typeface="Times New Roman" charset="0"/>
                <a:cs typeface="Times New Roman" charset="0"/>
              </a:rPr>
              <a:t> на веб-</a:t>
            </a:r>
            <a:r>
              <a:rPr lang="ru-RU" sz="2400" b="1" dirty="0" err="1">
                <a:latin typeface="Times New Roman" charset="0"/>
                <a:ea typeface="Times New Roman" charset="0"/>
                <a:cs typeface="Times New Roman" charset="0"/>
              </a:rPr>
              <a:t>сайті</a:t>
            </a:r>
            <a:r>
              <a:rPr lang="ru-RU" sz="2400" b="1" dirty="0">
                <a:latin typeface="Times New Roman" charset="0"/>
                <a:ea typeface="Times New Roman" charset="0"/>
                <a:cs typeface="Times New Roman" charset="0"/>
              </a:rPr>
              <a:t> без </a:t>
            </a:r>
            <a:r>
              <a:rPr lang="ru-RU" sz="2400" b="1" dirty="0" err="1">
                <a:latin typeface="Times New Roman" charset="0"/>
                <a:ea typeface="Times New Roman" charset="0"/>
                <a:cs typeface="Times New Roman" charset="0"/>
              </a:rPr>
              <a:t>згоди</a:t>
            </a:r>
            <a:r>
              <a:rPr lang="ru-RU" sz="2400" b="1" dirty="0">
                <a:latin typeface="Times New Roman" charset="0"/>
                <a:ea typeface="Times New Roman" charset="0"/>
                <a:cs typeface="Times New Roman" charset="0"/>
              </a:rPr>
              <a:t> правоволодільця в </a:t>
            </a:r>
            <a:r>
              <a:rPr lang="ru-RU" sz="2400" b="1" dirty="0" err="1">
                <a:latin typeface="Times New Roman" charset="0"/>
                <a:ea typeface="Times New Roman" charset="0"/>
                <a:cs typeface="Times New Roman" charset="0"/>
              </a:rPr>
              <a:t>розумінні</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частини</a:t>
            </a:r>
            <a:r>
              <a:rPr lang="ru-RU" sz="2400" b="1" dirty="0">
                <a:latin typeface="Times New Roman" charset="0"/>
                <a:ea typeface="Times New Roman" charset="0"/>
                <a:cs typeface="Times New Roman" charset="0"/>
              </a:rPr>
              <a:t> 2 </a:t>
            </a:r>
            <a:r>
              <a:rPr lang="ru-RU" sz="2400" b="1" dirty="0" err="1">
                <a:latin typeface="Times New Roman" charset="0"/>
                <a:ea typeface="Times New Roman" charset="0"/>
                <a:cs typeface="Times New Roman" charset="0"/>
              </a:rPr>
              <a:t>статті</a:t>
            </a:r>
            <a:r>
              <a:rPr lang="ru-RU" sz="2400" b="1" dirty="0">
                <a:latin typeface="Times New Roman" charset="0"/>
                <a:ea typeface="Times New Roman" charset="0"/>
                <a:cs typeface="Times New Roman" charset="0"/>
              </a:rPr>
              <a:t> 3 </a:t>
            </a:r>
            <a:r>
              <a:rPr lang="ru-RU" sz="2400" b="1" dirty="0" err="1">
                <a:latin typeface="Times New Roman" charset="0"/>
                <a:ea typeface="Times New Roman" charset="0"/>
                <a:cs typeface="Times New Roman" charset="0"/>
              </a:rPr>
              <a:t>цієї</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Директиви</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використовує</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послуги</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інтернет-сервіс</a:t>
            </a:r>
            <a:r>
              <a:rPr lang="ru-RU" sz="2400" b="1" dirty="0">
                <a:latin typeface="Times New Roman" charset="0"/>
                <a:ea typeface="Times New Roman" charset="0"/>
                <a:cs typeface="Times New Roman" charset="0"/>
              </a:rPr>
              <a:t> провайдеру, </a:t>
            </a:r>
            <a:r>
              <a:rPr lang="ru-RU" sz="2400" b="1" dirty="0" err="1">
                <a:latin typeface="Times New Roman" charset="0"/>
                <a:ea typeface="Times New Roman" charset="0"/>
                <a:cs typeface="Times New Roman" charset="0"/>
              </a:rPr>
              <a:t>що</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забезпечує</a:t>
            </a:r>
            <a:r>
              <a:rPr lang="ru-RU" sz="2400" b="1" dirty="0">
                <a:latin typeface="Times New Roman" charset="0"/>
                <a:ea typeface="Times New Roman" charset="0"/>
                <a:cs typeface="Times New Roman" charset="0"/>
              </a:rPr>
              <a:t> доступ до </a:t>
            </a:r>
            <a:r>
              <a:rPr lang="ru-RU" sz="2400" b="1" dirty="0" err="1">
                <a:latin typeface="Times New Roman" charset="0"/>
                <a:ea typeface="Times New Roman" charset="0"/>
                <a:cs typeface="Times New Roman" charset="0"/>
              </a:rPr>
              <a:t>цього</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твору</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своїм</a:t>
            </a:r>
            <a:r>
              <a:rPr lang="ru-RU" sz="2400" b="1" dirty="0">
                <a:latin typeface="Times New Roman" charset="0"/>
                <a:ea typeface="Times New Roman" charset="0"/>
                <a:cs typeface="Times New Roman" charset="0"/>
              </a:rPr>
              <a:t> абонентам. </a:t>
            </a:r>
            <a:r>
              <a:rPr lang="ru-RU" sz="2400" b="1" dirty="0" err="1">
                <a:latin typeface="Times New Roman" charset="0"/>
                <a:ea typeface="Times New Roman" charset="0"/>
                <a:cs typeface="Times New Roman" charset="0"/>
              </a:rPr>
              <a:t>Такий</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інтернет-сервіс</a:t>
            </a:r>
            <a:r>
              <a:rPr lang="ru-RU" sz="2400" b="1" dirty="0">
                <a:latin typeface="Times New Roman" charset="0"/>
                <a:ea typeface="Times New Roman" charset="0"/>
                <a:cs typeface="Times New Roman" charset="0"/>
              </a:rPr>
              <a:t> провайдер </a:t>
            </a:r>
            <a:r>
              <a:rPr lang="ru-RU" sz="2400" b="1" dirty="0" err="1">
                <a:latin typeface="Times New Roman" charset="0"/>
                <a:ea typeface="Times New Roman" charset="0"/>
                <a:cs typeface="Times New Roman" charset="0"/>
              </a:rPr>
              <a:t>має</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розглядатись</a:t>
            </a:r>
            <a:r>
              <a:rPr lang="ru-RU" sz="2400" b="1" dirty="0">
                <a:latin typeface="Times New Roman" charset="0"/>
                <a:ea typeface="Times New Roman" charset="0"/>
                <a:cs typeface="Times New Roman" charset="0"/>
              </a:rPr>
              <a:t> в </a:t>
            </a:r>
            <a:r>
              <a:rPr lang="ru-RU" sz="2400" b="1" dirty="0" err="1">
                <a:latin typeface="Times New Roman" charset="0"/>
                <a:ea typeface="Times New Roman" charset="0"/>
                <a:cs typeface="Times New Roman" charset="0"/>
              </a:rPr>
              <a:t>якості</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посередника</a:t>
            </a:r>
            <a:r>
              <a:rPr lang="ru-RU" sz="2400" b="1" dirty="0">
                <a:latin typeface="Times New Roman" charset="0"/>
                <a:ea typeface="Times New Roman" charset="0"/>
                <a:cs typeface="Times New Roman" charset="0"/>
              </a:rPr>
              <a:t> за </a:t>
            </a:r>
            <a:r>
              <a:rPr lang="ru-RU" sz="2400" b="1" dirty="0" err="1">
                <a:latin typeface="Times New Roman" charset="0"/>
                <a:ea typeface="Times New Roman" charset="0"/>
                <a:cs typeface="Times New Roman" charset="0"/>
              </a:rPr>
              <a:t>змістом</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частини</a:t>
            </a:r>
            <a:r>
              <a:rPr lang="ru-RU" sz="2400" b="1" dirty="0">
                <a:latin typeface="Times New Roman" charset="0"/>
                <a:ea typeface="Times New Roman" charset="0"/>
                <a:cs typeface="Times New Roman" charset="0"/>
              </a:rPr>
              <a:t> 3 </a:t>
            </a:r>
            <a:r>
              <a:rPr lang="ru-RU" sz="2400" b="1" dirty="0" err="1">
                <a:latin typeface="Times New Roman" charset="0"/>
                <a:ea typeface="Times New Roman" charset="0"/>
                <a:cs typeface="Times New Roman" charset="0"/>
              </a:rPr>
              <a:t>Статті</a:t>
            </a:r>
            <a:r>
              <a:rPr lang="ru-RU" sz="2400" b="1" dirty="0">
                <a:latin typeface="Times New Roman" charset="0"/>
                <a:ea typeface="Times New Roman" charset="0"/>
                <a:cs typeface="Times New Roman" charset="0"/>
              </a:rPr>
              <a:t> 8 </a:t>
            </a:r>
            <a:r>
              <a:rPr lang="ru-RU" sz="2400" b="1" dirty="0" err="1">
                <a:latin typeface="Times New Roman" charset="0"/>
                <a:ea typeface="Times New Roman" charset="0"/>
                <a:cs typeface="Times New Roman" charset="0"/>
              </a:rPr>
              <a:t>Директиви</a:t>
            </a:r>
            <a:r>
              <a:rPr lang="ru-RU" sz="2400" b="1" dirty="0">
                <a:latin typeface="Times New Roman" charset="0"/>
                <a:ea typeface="Times New Roman" charset="0"/>
                <a:cs typeface="Times New Roman" charset="0"/>
              </a:rPr>
              <a:t> 2001/29</a:t>
            </a:r>
            <a:r>
              <a:rPr lang="en-US" sz="2400" b="1" dirty="0">
                <a:latin typeface="Times New Roman" charset="0"/>
                <a:ea typeface="Times New Roman" charset="0"/>
                <a:cs typeface="Times New Roman" charset="0"/>
              </a:rPr>
              <a:t> </a:t>
            </a:r>
            <a:endParaRPr lang="ru-RU" sz="2400" b="1" dirty="0">
              <a:latin typeface="Times New Roman" charset="0"/>
              <a:ea typeface="Times New Roman" charset="0"/>
              <a:cs typeface="Times New Roman" charset="0"/>
            </a:endParaRPr>
          </a:p>
        </p:txBody>
      </p:sp>
      <p:sp>
        <p:nvSpPr>
          <p:cNvPr id="8" name="Заголовок 1"/>
          <p:cNvSpPr>
            <a:spLocks noGrp="1"/>
          </p:cNvSpPr>
          <p:nvPr>
            <p:ph type="title"/>
          </p:nvPr>
        </p:nvSpPr>
        <p:spPr>
          <a:xfrm>
            <a:off x="556532" y="643467"/>
            <a:ext cx="11210925" cy="744836"/>
          </a:xfrm>
        </p:spPr>
        <p:txBody>
          <a:bodyPr>
            <a:normAutofit/>
          </a:bodyPr>
          <a:lstStyle/>
          <a:p>
            <a:pPr algn="ctr">
              <a:lnSpc>
                <a:spcPct val="70000"/>
              </a:lnSpc>
            </a:pPr>
            <a:r>
              <a:rPr lang="ru-RU" sz="2200" dirty="0" err="1">
                <a:solidFill>
                  <a:schemeClr val="bg1"/>
                </a:solidFill>
                <a:latin typeface="Times New Roman" charset="0"/>
                <a:ea typeface="Times New Roman" charset="0"/>
                <a:cs typeface="Times New Roman" charset="0"/>
              </a:rPr>
              <a:t>Міф</a:t>
            </a:r>
            <a:r>
              <a:rPr lang="ru-RU" sz="2200" dirty="0">
                <a:solidFill>
                  <a:schemeClr val="bg1"/>
                </a:solidFill>
                <a:latin typeface="Times New Roman" charset="0"/>
                <a:ea typeface="Times New Roman" charset="0"/>
                <a:cs typeface="Times New Roman" charset="0"/>
              </a:rPr>
              <a:t>:</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Постачальники</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посередницьких</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послуг</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не</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повинні</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застосовувати</a:t>
            </a:r>
            <a:r>
              <a:rPr lang="en-US" sz="2200" dirty="0">
                <a:solidFill>
                  <a:schemeClr val="bg1"/>
                </a:solidFill>
                <a:latin typeface="Times New Roman" charset="0"/>
                <a:ea typeface="Times New Roman" charset="0"/>
                <a:cs typeface="Times New Roman" charset="0"/>
              </a:rPr>
              <a:t> </a:t>
            </a:r>
            <a:r>
              <a:rPr lang="en-US" sz="2200">
                <a:solidFill>
                  <a:schemeClr val="bg1"/>
                </a:solidFill>
                <a:latin typeface="Times New Roman" charset="0"/>
                <a:ea typeface="Times New Roman" charset="0"/>
                <a:cs typeface="Times New Roman" charset="0"/>
              </a:rPr>
              <a:t>веб-блокування</a:t>
            </a:r>
            <a:endParaRPr lang="ru-RU" sz="2200" dirty="0">
              <a:solidFill>
                <a:schemeClr val="bg1"/>
              </a:solidFill>
              <a:latin typeface="Times New Roman" charset="0"/>
              <a:ea typeface="Times New Roman" charset="0"/>
              <a:cs typeface="Times New Roman" charset="0"/>
            </a:endParaRPr>
          </a:p>
        </p:txBody>
      </p:sp>
      <p:sp>
        <p:nvSpPr>
          <p:cNvPr id="5" name="TextBox 4"/>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344806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556532" y="643467"/>
            <a:ext cx="11210925" cy="744836"/>
          </a:xfrm>
        </p:spPr>
        <p:txBody>
          <a:bodyPr>
            <a:normAutofit fontScale="90000"/>
          </a:bodyPr>
          <a:lstStyle/>
          <a:p>
            <a:r>
              <a:rPr lang="ru-RU" sz="3200" dirty="0" err="1">
                <a:solidFill>
                  <a:schemeClr val="bg1"/>
                </a:solidFill>
                <a:latin typeface="Arial" charset="0"/>
              </a:rPr>
              <a:t>Міф</a:t>
            </a:r>
            <a:r>
              <a:rPr lang="ru-RU" sz="3200" dirty="0">
                <a:solidFill>
                  <a:schemeClr val="bg1"/>
                </a:solidFill>
                <a:latin typeface="Arial" charset="0"/>
              </a:rPr>
              <a:t>: </a:t>
            </a:r>
            <a:r>
              <a:rPr lang="ru-RU" sz="3200" dirty="0" err="1">
                <a:solidFill>
                  <a:schemeClr val="bg1"/>
                </a:solidFill>
                <a:latin typeface="Arial" charset="0"/>
              </a:rPr>
              <a:t>Якщо</a:t>
            </a:r>
            <a:r>
              <a:rPr lang="ru-RU" sz="3200" dirty="0">
                <a:solidFill>
                  <a:schemeClr val="bg1"/>
                </a:solidFill>
                <a:latin typeface="Arial" charset="0"/>
              </a:rPr>
              <a:t> </a:t>
            </a:r>
            <a:r>
              <a:rPr lang="ru-RU" sz="3200" dirty="0" err="1">
                <a:solidFill>
                  <a:schemeClr val="bg1"/>
                </a:solidFill>
                <a:latin typeface="Arial" charset="0"/>
              </a:rPr>
              <a:t>твір</a:t>
            </a:r>
            <a:r>
              <a:rPr lang="ru-RU" sz="3200" dirty="0">
                <a:solidFill>
                  <a:schemeClr val="bg1"/>
                </a:solidFill>
                <a:latin typeface="Arial" charset="0"/>
              </a:rPr>
              <a:t> </a:t>
            </a:r>
            <a:r>
              <a:rPr lang="ru-RU" sz="3200" dirty="0" err="1">
                <a:solidFill>
                  <a:schemeClr val="bg1"/>
                </a:solidFill>
                <a:latin typeface="Arial" charset="0"/>
              </a:rPr>
              <a:t>розміщено</a:t>
            </a:r>
            <a:r>
              <a:rPr lang="ru-RU" sz="3200" dirty="0">
                <a:solidFill>
                  <a:schemeClr val="bg1"/>
                </a:solidFill>
                <a:latin typeface="Arial" charset="0"/>
              </a:rPr>
              <a:t> </a:t>
            </a:r>
            <a:r>
              <a:rPr lang="ru-RU" sz="3200" dirty="0" err="1">
                <a:solidFill>
                  <a:schemeClr val="bg1"/>
                </a:solidFill>
                <a:latin typeface="Arial" charset="0"/>
              </a:rPr>
              <a:t>кимось</a:t>
            </a:r>
            <a:r>
              <a:rPr lang="ru-RU" sz="3200" dirty="0">
                <a:solidFill>
                  <a:schemeClr val="bg1"/>
                </a:solidFill>
                <a:latin typeface="Arial" charset="0"/>
              </a:rPr>
              <a:t> в «</a:t>
            </a:r>
            <a:r>
              <a:rPr lang="ru-RU" sz="3200" dirty="0" err="1">
                <a:solidFill>
                  <a:schemeClr val="bg1"/>
                </a:solidFill>
                <a:latin typeface="Arial" charset="0"/>
              </a:rPr>
              <a:t>інтернеті</a:t>
            </a:r>
            <a:r>
              <a:rPr lang="ru-RU" sz="3200" dirty="0">
                <a:solidFill>
                  <a:schemeClr val="bg1"/>
                </a:solidFill>
                <a:latin typeface="Arial" charset="0"/>
              </a:rPr>
              <a:t>»</a:t>
            </a:r>
            <a:r>
              <a:rPr lang="en-US" sz="3200" dirty="0">
                <a:solidFill>
                  <a:schemeClr val="bg1"/>
                </a:solidFill>
                <a:latin typeface="Arial" charset="0"/>
              </a:rPr>
              <a:t>,</a:t>
            </a:r>
            <a:r>
              <a:rPr lang="ru-RU" sz="3200" dirty="0">
                <a:solidFill>
                  <a:schemeClr val="bg1"/>
                </a:solidFill>
                <a:latin typeface="Arial" charset="0"/>
              </a:rPr>
              <a:t> я </a:t>
            </a:r>
            <a:r>
              <a:rPr lang="ru-RU" sz="3200" dirty="0" err="1">
                <a:solidFill>
                  <a:schemeClr val="bg1"/>
                </a:solidFill>
                <a:latin typeface="Arial" charset="0"/>
              </a:rPr>
              <a:t>можу</a:t>
            </a:r>
            <a:r>
              <a:rPr lang="ru-RU" sz="3200" dirty="0">
                <a:solidFill>
                  <a:schemeClr val="bg1"/>
                </a:solidFill>
                <a:latin typeface="Arial" charset="0"/>
              </a:rPr>
              <a:t> </a:t>
            </a:r>
            <a:r>
              <a:rPr lang="en-US" sz="3200" dirty="0" err="1">
                <a:solidFill>
                  <a:schemeClr val="bg1"/>
                </a:solidFill>
                <a:latin typeface="Arial" charset="0"/>
              </a:rPr>
              <a:t>вільно</a:t>
            </a:r>
            <a:r>
              <a:rPr lang="en-US" sz="3200" dirty="0">
                <a:solidFill>
                  <a:schemeClr val="bg1"/>
                </a:solidFill>
                <a:latin typeface="Arial" charset="0"/>
              </a:rPr>
              <a:t> </a:t>
            </a:r>
            <a:r>
              <a:rPr lang="ru-RU" sz="3200" dirty="0" err="1">
                <a:solidFill>
                  <a:schemeClr val="bg1"/>
                </a:solidFill>
                <a:latin typeface="Arial" charset="0"/>
              </a:rPr>
              <a:t>його</a:t>
            </a:r>
            <a:r>
              <a:rPr lang="ru-RU" sz="3200" dirty="0">
                <a:solidFill>
                  <a:schemeClr val="bg1"/>
                </a:solidFill>
                <a:latin typeface="Arial" charset="0"/>
              </a:rPr>
              <a:t> </a:t>
            </a:r>
            <a:r>
              <a:rPr lang="ru-RU" sz="3200" dirty="0" err="1">
                <a:solidFill>
                  <a:schemeClr val="bg1"/>
                </a:solidFill>
                <a:latin typeface="Arial" charset="0"/>
              </a:rPr>
              <a:t>використовувати</a:t>
            </a:r>
            <a:r>
              <a:rPr lang="en-US" sz="3200" dirty="0">
                <a:solidFill>
                  <a:schemeClr val="bg1"/>
                </a:solidFill>
                <a:latin typeface="Arial" charset="0"/>
              </a:rPr>
              <a:t> </a:t>
            </a:r>
            <a:r>
              <a:rPr lang="en-US" sz="3200" dirty="0" err="1">
                <a:solidFill>
                  <a:schemeClr val="bg1"/>
                </a:solidFill>
                <a:latin typeface="Arial" charset="0"/>
              </a:rPr>
              <a:t>для</a:t>
            </a:r>
            <a:r>
              <a:rPr lang="en-US" sz="3200" dirty="0">
                <a:solidFill>
                  <a:schemeClr val="bg1"/>
                </a:solidFill>
                <a:latin typeface="Arial" charset="0"/>
              </a:rPr>
              <a:t> </a:t>
            </a:r>
            <a:r>
              <a:rPr lang="en-US" sz="3200" dirty="0" err="1">
                <a:solidFill>
                  <a:schemeClr val="bg1"/>
                </a:solidFill>
                <a:latin typeface="Arial" charset="0"/>
              </a:rPr>
              <a:t>своїх</a:t>
            </a:r>
            <a:r>
              <a:rPr lang="en-US" sz="3200" dirty="0">
                <a:solidFill>
                  <a:schemeClr val="bg1"/>
                </a:solidFill>
                <a:latin typeface="Arial" charset="0"/>
              </a:rPr>
              <a:t> </a:t>
            </a:r>
            <a:r>
              <a:rPr lang="en-US" sz="3200" dirty="0" err="1">
                <a:solidFill>
                  <a:schemeClr val="bg1"/>
                </a:solidFill>
                <a:latin typeface="Arial" charset="0"/>
              </a:rPr>
              <a:t>цілей</a:t>
            </a:r>
            <a:endParaRPr lang="en-US" sz="3200" dirty="0">
              <a:solidFill>
                <a:schemeClr val="bg1"/>
              </a:solidFill>
            </a:endParaRPr>
          </a:p>
        </p:txBody>
      </p:sp>
      <p:sp>
        <p:nvSpPr>
          <p:cNvPr id="6" name="Rectangle 2"/>
          <p:cNvSpPr/>
          <p:nvPr/>
        </p:nvSpPr>
        <p:spPr>
          <a:xfrm>
            <a:off x="994973" y="2098071"/>
            <a:ext cx="6172309" cy="2246769"/>
          </a:xfrm>
          <a:prstGeom prst="rect">
            <a:avLst/>
          </a:prstGeom>
        </p:spPr>
        <p:txBody>
          <a:bodyPr wrap="square">
            <a:spAutoFit/>
          </a:bodyPr>
          <a:lstStyle/>
          <a:p>
            <a:pPr marL="457200" indent="-457200">
              <a:buAutoNum type="arabicPeriod"/>
            </a:pPr>
            <a:r>
              <a:rPr lang="ru-RU" sz="2000" dirty="0" err="1">
                <a:solidFill>
                  <a:srgbClr val="1D2129"/>
                </a:solidFill>
                <a:latin typeface="helvetica" charset="0"/>
              </a:rPr>
              <a:t>Чи</a:t>
            </a:r>
            <a:r>
              <a:rPr lang="ru-RU" sz="2000" dirty="0">
                <a:solidFill>
                  <a:srgbClr val="1D2129"/>
                </a:solidFill>
                <a:latin typeface="helvetica" charset="0"/>
              </a:rPr>
              <a:t> </a:t>
            </a:r>
            <a:r>
              <a:rPr lang="ru-RU" sz="2000" dirty="0" err="1">
                <a:solidFill>
                  <a:srgbClr val="1D2129"/>
                </a:solidFill>
                <a:latin typeface="helvetica" charset="0"/>
              </a:rPr>
              <a:t>охороняється</a:t>
            </a:r>
            <a:r>
              <a:rPr lang="ru-RU" sz="2000" dirty="0">
                <a:solidFill>
                  <a:srgbClr val="1D2129"/>
                </a:solidFill>
                <a:latin typeface="helvetica" charset="0"/>
              </a:rPr>
              <a:t> об</a:t>
            </a:r>
            <a:r>
              <a:rPr lang="en-US" sz="2000" dirty="0">
                <a:solidFill>
                  <a:srgbClr val="1D2129"/>
                </a:solidFill>
                <a:latin typeface="helvetica" charset="0"/>
              </a:rPr>
              <a:t>’</a:t>
            </a:r>
            <a:r>
              <a:rPr lang="ru-RU" sz="2000" dirty="0" err="1">
                <a:solidFill>
                  <a:srgbClr val="1D2129"/>
                </a:solidFill>
                <a:latin typeface="helvetica" charset="0"/>
              </a:rPr>
              <a:t>єкт</a:t>
            </a:r>
            <a:r>
              <a:rPr lang="ru-RU" sz="2000" dirty="0">
                <a:solidFill>
                  <a:srgbClr val="1D2129"/>
                </a:solidFill>
                <a:latin typeface="helvetica" charset="0"/>
              </a:rPr>
              <a:t> як </a:t>
            </a:r>
            <a:r>
              <a:rPr lang="ru-RU" sz="2000" dirty="0" err="1">
                <a:solidFill>
                  <a:srgbClr val="1D2129"/>
                </a:solidFill>
                <a:latin typeface="helvetica" charset="0"/>
              </a:rPr>
              <a:t>твір</a:t>
            </a:r>
            <a:endParaRPr lang="ru-RU" sz="2000" dirty="0">
              <a:solidFill>
                <a:srgbClr val="1D2129"/>
              </a:solidFill>
              <a:latin typeface="helvetica" charset="0"/>
            </a:endParaRPr>
          </a:p>
          <a:p>
            <a:pPr marL="457200" indent="-457200">
              <a:buAutoNum type="arabicPeriod"/>
            </a:pPr>
            <a:r>
              <a:rPr lang="ru-RU" sz="2000" dirty="0" err="1">
                <a:solidFill>
                  <a:srgbClr val="1D2129"/>
                </a:solidFill>
                <a:latin typeface="helvetica" charset="0"/>
              </a:rPr>
              <a:t>Чи</a:t>
            </a:r>
            <a:r>
              <a:rPr lang="ru-RU" sz="2000" dirty="0">
                <a:solidFill>
                  <a:srgbClr val="1D2129"/>
                </a:solidFill>
                <a:latin typeface="helvetica" charset="0"/>
              </a:rPr>
              <a:t> </a:t>
            </a:r>
            <a:r>
              <a:rPr lang="ru-RU" sz="2000" dirty="0" err="1">
                <a:solidFill>
                  <a:srgbClr val="1D2129"/>
                </a:solidFill>
                <a:latin typeface="helvetica" charset="0"/>
              </a:rPr>
              <a:t>передбачено</a:t>
            </a:r>
            <a:r>
              <a:rPr lang="ru-RU" sz="2000" dirty="0">
                <a:solidFill>
                  <a:srgbClr val="1D2129"/>
                </a:solidFill>
                <a:latin typeface="helvetica" charset="0"/>
              </a:rPr>
              <a:t> </a:t>
            </a:r>
            <a:r>
              <a:rPr lang="ru-RU" sz="2000" dirty="0" err="1">
                <a:solidFill>
                  <a:srgbClr val="1D2129"/>
                </a:solidFill>
                <a:latin typeface="helvetica" charset="0"/>
              </a:rPr>
              <a:t>спеціальний</a:t>
            </a:r>
            <a:r>
              <a:rPr lang="ru-RU" sz="2000" dirty="0">
                <a:solidFill>
                  <a:srgbClr val="1D2129"/>
                </a:solidFill>
                <a:latin typeface="helvetica" charset="0"/>
              </a:rPr>
              <a:t> </a:t>
            </a:r>
            <a:r>
              <a:rPr lang="ru-RU" sz="2000" dirty="0" err="1">
                <a:solidFill>
                  <a:srgbClr val="1D2129"/>
                </a:solidFill>
                <a:latin typeface="helvetica" charset="0"/>
              </a:rPr>
              <a:t>виняток</a:t>
            </a:r>
            <a:r>
              <a:rPr lang="ru-RU" sz="2000" dirty="0">
                <a:solidFill>
                  <a:srgbClr val="1D2129"/>
                </a:solidFill>
                <a:latin typeface="helvetica" charset="0"/>
              </a:rPr>
              <a:t> у </a:t>
            </a:r>
            <a:r>
              <a:rPr lang="ru-RU" sz="2000" dirty="0" err="1">
                <a:solidFill>
                  <a:srgbClr val="1D2129"/>
                </a:solidFill>
                <a:latin typeface="helvetica" charset="0"/>
              </a:rPr>
              <a:t>законодавстві</a:t>
            </a:r>
            <a:r>
              <a:rPr lang="en-US" sz="2000" dirty="0">
                <a:solidFill>
                  <a:srgbClr val="1D2129"/>
                </a:solidFill>
                <a:latin typeface="helvetica" charset="0"/>
              </a:rPr>
              <a:t>*</a:t>
            </a:r>
            <a:r>
              <a:rPr lang="ru-RU" sz="2000" dirty="0">
                <a:solidFill>
                  <a:srgbClr val="1D2129"/>
                </a:solidFill>
                <a:latin typeface="helvetica" charset="0"/>
              </a:rPr>
              <a:t> </a:t>
            </a:r>
            <a:r>
              <a:rPr lang="en-US" sz="2000" dirty="0">
                <a:solidFill>
                  <a:srgbClr val="1D2129"/>
                </a:solidFill>
                <a:latin typeface="helvetica" charset="0"/>
              </a:rPr>
              <a:t>(</a:t>
            </a:r>
            <a:r>
              <a:rPr lang="ru-RU" sz="2000" dirty="0" err="1">
                <a:solidFill>
                  <a:srgbClr val="1D2129"/>
                </a:solidFill>
                <a:latin typeface="helvetica" charset="0"/>
              </a:rPr>
              <a:t>Ст</a:t>
            </a:r>
            <a:r>
              <a:rPr lang="en-US" sz="2000" dirty="0">
                <a:solidFill>
                  <a:srgbClr val="1D2129"/>
                </a:solidFill>
                <a:latin typeface="helvetica" charset="0"/>
              </a:rPr>
              <a:t>.</a:t>
            </a:r>
            <a:r>
              <a:rPr lang="ru-RU" sz="2000" dirty="0" err="1">
                <a:solidFill>
                  <a:srgbClr val="1D2129"/>
                </a:solidFill>
                <a:latin typeface="helvetica" charset="0"/>
              </a:rPr>
              <a:t>ст</a:t>
            </a:r>
            <a:r>
              <a:rPr lang="en-US" sz="2000" dirty="0">
                <a:solidFill>
                  <a:srgbClr val="1D2129"/>
                </a:solidFill>
                <a:latin typeface="helvetica" charset="0"/>
              </a:rPr>
              <a:t> 21-25 </a:t>
            </a:r>
            <a:r>
              <a:rPr lang="ru-RU" sz="2000" dirty="0">
                <a:solidFill>
                  <a:srgbClr val="1D2129"/>
                </a:solidFill>
                <a:latin typeface="helvetica" charset="0"/>
              </a:rPr>
              <a:t> ЗУ Про </a:t>
            </a:r>
            <a:r>
              <a:rPr lang="ru-RU" sz="2000" dirty="0" err="1">
                <a:solidFill>
                  <a:srgbClr val="1D2129"/>
                </a:solidFill>
                <a:latin typeface="helvetica" charset="0"/>
              </a:rPr>
              <a:t>АПіСП</a:t>
            </a:r>
            <a:r>
              <a:rPr lang="ru-RU" sz="2000" dirty="0">
                <a:solidFill>
                  <a:srgbClr val="1D2129"/>
                </a:solidFill>
                <a:latin typeface="helvetica" charset="0"/>
              </a:rPr>
              <a:t>   (з </a:t>
            </a:r>
            <a:r>
              <a:rPr lang="ru-RU" sz="2000" dirty="0" err="1">
                <a:solidFill>
                  <a:srgbClr val="1D2129"/>
                </a:solidFill>
                <a:latin typeface="helvetica" charset="0"/>
              </a:rPr>
              <a:t>обов</a:t>
            </a:r>
            <a:r>
              <a:rPr lang="en-US" sz="2000" dirty="0">
                <a:solidFill>
                  <a:srgbClr val="1D2129"/>
                </a:solidFill>
                <a:latin typeface="helvetica" charset="0"/>
              </a:rPr>
              <a:t>’</a:t>
            </a:r>
            <a:r>
              <a:rPr lang="ru-RU" sz="2000" dirty="0" err="1">
                <a:solidFill>
                  <a:srgbClr val="1D2129"/>
                </a:solidFill>
                <a:latin typeface="helvetica" charset="0"/>
              </a:rPr>
              <a:t>язковим</a:t>
            </a:r>
            <a:r>
              <a:rPr lang="ru-RU" sz="2000" dirty="0">
                <a:solidFill>
                  <a:srgbClr val="1D2129"/>
                </a:solidFill>
                <a:latin typeface="helvetica" charset="0"/>
              </a:rPr>
              <a:t> </a:t>
            </a:r>
            <a:r>
              <a:rPr lang="ru-RU" sz="2000" dirty="0" err="1">
                <a:solidFill>
                  <a:srgbClr val="1D2129"/>
                </a:solidFill>
                <a:latin typeface="helvetica" charset="0"/>
              </a:rPr>
              <a:t>зазначенням</a:t>
            </a:r>
            <a:r>
              <a:rPr lang="ru-RU" sz="2000" dirty="0">
                <a:solidFill>
                  <a:srgbClr val="1D2129"/>
                </a:solidFill>
                <a:latin typeface="helvetica" charset="0"/>
              </a:rPr>
              <a:t> </a:t>
            </a:r>
            <a:r>
              <a:rPr lang="ru-RU" sz="2000" dirty="0" err="1">
                <a:solidFill>
                  <a:srgbClr val="1D2129"/>
                </a:solidFill>
                <a:latin typeface="helvetica" charset="0"/>
              </a:rPr>
              <a:t>імені</a:t>
            </a:r>
            <a:r>
              <a:rPr lang="ru-RU" sz="2000" dirty="0">
                <a:solidFill>
                  <a:srgbClr val="1D2129"/>
                </a:solidFill>
                <a:latin typeface="helvetica" charset="0"/>
              </a:rPr>
              <a:t> </a:t>
            </a:r>
            <a:r>
              <a:rPr lang="en-US" sz="2000" dirty="0" err="1">
                <a:solidFill>
                  <a:srgbClr val="1D2129"/>
                </a:solidFill>
                <a:latin typeface="helvetica" charset="0"/>
              </a:rPr>
              <a:t>автора</a:t>
            </a:r>
            <a:r>
              <a:rPr lang="en-US" sz="2000" dirty="0">
                <a:solidFill>
                  <a:srgbClr val="1D2129"/>
                </a:solidFill>
                <a:latin typeface="helvetica" charset="0"/>
              </a:rPr>
              <a:t> </a:t>
            </a:r>
            <a:r>
              <a:rPr lang="ru-RU" sz="2000" dirty="0">
                <a:solidFill>
                  <a:srgbClr val="1D2129"/>
                </a:solidFill>
                <a:latin typeface="helvetica" charset="0"/>
              </a:rPr>
              <a:t>і </a:t>
            </a:r>
            <a:r>
              <a:rPr lang="ru-RU" sz="2000" dirty="0" err="1">
                <a:solidFill>
                  <a:srgbClr val="1D2129"/>
                </a:solidFill>
                <a:latin typeface="helvetica" charset="0"/>
              </a:rPr>
              <a:t>джерела</a:t>
            </a:r>
            <a:r>
              <a:rPr lang="ru-RU" sz="2000" dirty="0">
                <a:solidFill>
                  <a:srgbClr val="1D2129"/>
                </a:solidFill>
                <a:latin typeface="helvetica" charset="0"/>
              </a:rPr>
              <a:t> </a:t>
            </a:r>
            <a:r>
              <a:rPr lang="ru-RU" sz="2000" dirty="0" err="1">
                <a:solidFill>
                  <a:srgbClr val="1D2129"/>
                </a:solidFill>
                <a:latin typeface="helvetica" charset="0"/>
              </a:rPr>
              <a:t>запозичення</a:t>
            </a:r>
            <a:r>
              <a:rPr lang="ru-RU" sz="2000" dirty="0">
                <a:solidFill>
                  <a:srgbClr val="1D2129"/>
                </a:solidFill>
                <a:latin typeface="helvetica" charset="0"/>
              </a:rPr>
              <a:t>) </a:t>
            </a:r>
          </a:p>
          <a:p>
            <a:pPr marL="457200" indent="-457200">
              <a:buAutoNum type="arabicPeriod"/>
            </a:pPr>
            <a:r>
              <a:rPr lang="ru-RU" sz="2000" dirty="0" err="1">
                <a:solidFill>
                  <a:srgbClr val="1D2129"/>
                </a:solidFill>
                <a:latin typeface="helvetica" charset="0"/>
              </a:rPr>
              <a:t>Чи</a:t>
            </a:r>
            <a:r>
              <a:rPr lang="ru-RU" sz="2000" dirty="0">
                <a:solidFill>
                  <a:srgbClr val="1D2129"/>
                </a:solidFill>
                <a:latin typeface="helvetica" charset="0"/>
              </a:rPr>
              <a:t> </a:t>
            </a:r>
            <a:r>
              <a:rPr lang="ru-RU" sz="2000" dirty="0" err="1">
                <a:solidFill>
                  <a:srgbClr val="1D2129"/>
                </a:solidFill>
                <a:latin typeface="helvetica" charset="0"/>
              </a:rPr>
              <a:t>потрібен</a:t>
            </a:r>
            <a:r>
              <a:rPr lang="ru-RU" sz="2000" dirty="0">
                <a:solidFill>
                  <a:srgbClr val="1D2129"/>
                </a:solidFill>
                <a:latin typeface="helvetica" charset="0"/>
              </a:rPr>
              <a:t> </a:t>
            </a:r>
            <a:r>
              <a:rPr lang="ru-RU" sz="2000" dirty="0" err="1">
                <a:solidFill>
                  <a:srgbClr val="1D2129"/>
                </a:solidFill>
                <a:latin typeface="helvetica" charset="0"/>
              </a:rPr>
              <a:t>дозвіл</a:t>
            </a:r>
            <a:r>
              <a:rPr lang="ru-RU" sz="2000" dirty="0">
                <a:solidFill>
                  <a:srgbClr val="1D2129"/>
                </a:solidFill>
                <a:latin typeface="helvetica" charset="0"/>
              </a:rPr>
              <a:t> правоволодільця</a:t>
            </a:r>
          </a:p>
          <a:p>
            <a:pPr marL="457200" indent="-457200">
              <a:buAutoNum type="arabicPeriod"/>
            </a:pPr>
            <a:r>
              <a:rPr lang="ru-RU" sz="2000" dirty="0" err="1">
                <a:solidFill>
                  <a:srgbClr val="1D2129"/>
                </a:solidFill>
                <a:latin typeface="helvetica" charset="0"/>
              </a:rPr>
              <a:t>Обсяг</a:t>
            </a:r>
            <a:r>
              <a:rPr lang="ru-RU" sz="2000" dirty="0">
                <a:solidFill>
                  <a:srgbClr val="1D2129"/>
                </a:solidFill>
                <a:latin typeface="helvetica" charset="0"/>
              </a:rPr>
              <a:t> прав та </a:t>
            </a:r>
            <a:r>
              <a:rPr lang="ru-RU" sz="2000" dirty="0" err="1">
                <a:solidFill>
                  <a:srgbClr val="1D2129"/>
                </a:solidFill>
                <a:latin typeface="helvetica" charset="0"/>
              </a:rPr>
              <a:t>територія</a:t>
            </a:r>
            <a:endParaRPr lang="en-US" sz="2000" dirty="0"/>
          </a:p>
        </p:txBody>
      </p:sp>
      <p:sp>
        <p:nvSpPr>
          <p:cNvPr id="7" name="Rectangle 3"/>
          <p:cNvSpPr/>
          <p:nvPr/>
        </p:nvSpPr>
        <p:spPr>
          <a:xfrm>
            <a:off x="994973" y="5054608"/>
            <a:ext cx="9977716" cy="738664"/>
          </a:xfrm>
          <a:prstGeom prst="rect">
            <a:avLst/>
          </a:prstGeom>
        </p:spPr>
        <p:txBody>
          <a:bodyPr wrap="square">
            <a:spAutoFit/>
          </a:bodyPr>
          <a:lstStyle/>
          <a:p>
            <a:r>
              <a:rPr lang="en-US" sz="1400" dirty="0">
                <a:solidFill>
                  <a:srgbClr val="1D2129"/>
                </a:solidFill>
                <a:latin typeface="helvetica" charset="0"/>
              </a:rPr>
              <a:t>*Art. 5 Directive 2001/29/EC </a:t>
            </a:r>
          </a:p>
          <a:p>
            <a:r>
              <a:rPr lang="en-US" sz="1400" i="1" dirty="0"/>
              <a:t> Member States </a:t>
            </a:r>
            <a:r>
              <a:rPr lang="en-US" sz="1400" b="1" i="1" dirty="0"/>
              <a:t>may provide </a:t>
            </a:r>
            <a:r>
              <a:rPr lang="en-US" sz="1400" i="1" dirty="0"/>
              <a:t>for exceptions or limitations </a:t>
            </a:r>
            <a:r>
              <a:rPr lang="is-IS" sz="1400" i="1" dirty="0"/>
              <a:t>…</a:t>
            </a:r>
            <a:endParaRPr lang="en-US" sz="1400" i="1" dirty="0">
              <a:solidFill>
                <a:srgbClr val="1D2129"/>
              </a:solidFill>
              <a:latin typeface="helvetica" charset="0"/>
            </a:endParaRPr>
          </a:p>
          <a:p>
            <a:r>
              <a:rPr lang="en-US" sz="1400" dirty="0">
                <a:solidFill>
                  <a:srgbClr val="1D2129"/>
                </a:solidFill>
                <a:latin typeface="helvetica" charset="0"/>
              </a:rPr>
              <a:t>* Is your use covered by</a:t>
            </a:r>
            <a:r>
              <a:rPr lang="ru-RU" sz="1400" dirty="0">
                <a:solidFill>
                  <a:srgbClr val="1D2129"/>
                </a:solidFill>
                <a:latin typeface="helvetica" charset="0"/>
              </a:rPr>
              <a:t> </a:t>
            </a:r>
            <a:r>
              <a:rPr lang="en-US" sz="1400" dirty="0">
                <a:solidFill>
                  <a:srgbClr val="1D2129"/>
                </a:solidFill>
                <a:latin typeface="helvetica" charset="0"/>
              </a:rPr>
              <a:t> fair use doctrine ? (Only in the USA ) / Fair dealing (UK)</a:t>
            </a:r>
            <a:endParaRPr lang="en-US" sz="1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7282" y="1990164"/>
            <a:ext cx="4320988" cy="3240741"/>
          </a:xfrm>
          <a:prstGeom prst="rect">
            <a:avLst/>
          </a:prstGeom>
        </p:spPr>
      </p:pic>
      <p:sp>
        <p:nvSpPr>
          <p:cNvPr id="8" name="TextBox 7"/>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98124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58" y="1675227"/>
            <a:ext cx="10043883" cy="4394199"/>
          </a:xfrm>
          <a:prstGeom prst="rect">
            <a:avLst/>
          </a:prstGeom>
        </p:spPr>
      </p:pic>
      <p:sp>
        <p:nvSpPr>
          <p:cNvPr id="8" name="Заголовок 1"/>
          <p:cNvSpPr>
            <a:spLocks noGrp="1"/>
          </p:cNvSpPr>
          <p:nvPr>
            <p:ph type="title"/>
          </p:nvPr>
        </p:nvSpPr>
        <p:spPr>
          <a:xfrm>
            <a:off x="556532" y="643467"/>
            <a:ext cx="11210925" cy="744836"/>
          </a:xfrm>
        </p:spPr>
        <p:txBody>
          <a:bodyPr>
            <a:normAutofit/>
          </a:bodyPr>
          <a:lstStyle/>
          <a:p>
            <a:pPr algn="ctr">
              <a:lnSpc>
                <a:spcPct val="70000"/>
              </a:lnSpc>
            </a:pPr>
            <a:r>
              <a:rPr lang="ru-RU" sz="3000">
                <a:solidFill>
                  <a:schemeClr val="bg1"/>
                </a:solidFill>
                <a:latin typeface="Times New Roman" charset="0"/>
                <a:ea typeface="Times New Roman" charset="0"/>
                <a:cs typeface="Times New Roman" charset="0"/>
              </a:rPr>
              <a:t>Міф:</a:t>
            </a:r>
            <a:r>
              <a:rPr lang="en-US" sz="3000">
                <a:solidFill>
                  <a:schemeClr val="bg1"/>
                </a:solidFill>
                <a:latin typeface="Times New Roman" charset="0"/>
                <a:ea typeface="Times New Roman" charset="0"/>
                <a:cs typeface="Times New Roman" charset="0"/>
              </a:rPr>
              <a:t>  Постачальники посередницьких послуг не повинні застосовувати веб-блокування</a:t>
            </a:r>
            <a:endParaRPr lang="ru-RU" sz="3000">
              <a:solidFill>
                <a:schemeClr val="bg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59112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045" y="1675227"/>
            <a:ext cx="7811909" cy="4394199"/>
          </a:xfrm>
          <a:prstGeom prst="rect">
            <a:avLst/>
          </a:prstGeom>
        </p:spPr>
      </p:pic>
      <p:sp>
        <p:nvSpPr>
          <p:cNvPr id="8" name="Заголовок 1"/>
          <p:cNvSpPr>
            <a:spLocks noGrp="1"/>
          </p:cNvSpPr>
          <p:nvPr>
            <p:ph type="title"/>
          </p:nvPr>
        </p:nvSpPr>
        <p:spPr>
          <a:xfrm>
            <a:off x="556532" y="643467"/>
            <a:ext cx="11210925" cy="744836"/>
          </a:xfrm>
        </p:spPr>
        <p:txBody>
          <a:bodyPr>
            <a:normAutofit/>
          </a:bodyPr>
          <a:lstStyle/>
          <a:p>
            <a:pPr algn="ctr">
              <a:lnSpc>
                <a:spcPct val="70000"/>
              </a:lnSpc>
            </a:pPr>
            <a:r>
              <a:rPr lang="ru-RU" sz="3000">
                <a:solidFill>
                  <a:schemeClr val="bg1"/>
                </a:solidFill>
                <a:latin typeface="Times New Roman" charset="0"/>
                <a:ea typeface="Times New Roman" charset="0"/>
                <a:cs typeface="Times New Roman" charset="0"/>
              </a:rPr>
              <a:t>Міф:</a:t>
            </a:r>
            <a:r>
              <a:rPr lang="en-US" sz="3000">
                <a:solidFill>
                  <a:schemeClr val="bg1"/>
                </a:solidFill>
                <a:latin typeface="Times New Roman" charset="0"/>
                <a:ea typeface="Times New Roman" charset="0"/>
                <a:cs typeface="Times New Roman" charset="0"/>
              </a:rPr>
              <a:t>  Реформа 3081Д дає переваги правоволодільцям і буде працювати</a:t>
            </a:r>
            <a:endParaRPr lang="ru-RU" sz="3000">
              <a:solidFill>
                <a:schemeClr val="bg1"/>
              </a:solidFill>
              <a:latin typeface="Times New Roman" charset="0"/>
              <a:ea typeface="Times New Roman" charset="0"/>
              <a:cs typeface="Times New Roman" charset="0"/>
            </a:endParaRPr>
          </a:p>
        </p:txBody>
      </p:sp>
      <p:sp>
        <p:nvSpPr>
          <p:cNvPr id="5" name="TextBox 4"/>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5868002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Заголовок 1"/>
          <p:cNvSpPr>
            <a:spLocks noGrp="1"/>
          </p:cNvSpPr>
          <p:nvPr>
            <p:ph type="title"/>
          </p:nvPr>
        </p:nvSpPr>
        <p:spPr>
          <a:xfrm>
            <a:off x="556532" y="643467"/>
            <a:ext cx="11210925" cy="744836"/>
          </a:xfrm>
        </p:spPr>
        <p:txBody>
          <a:bodyPr>
            <a:normAutofit/>
          </a:bodyPr>
          <a:lstStyle/>
          <a:p>
            <a:pPr algn="ctr">
              <a:lnSpc>
                <a:spcPct val="70000"/>
              </a:lnSpc>
            </a:pPr>
            <a:r>
              <a:rPr lang="ru-RU" sz="3000">
                <a:solidFill>
                  <a:schemeClr val="bg1"/>
                </a:solidFill>
                <a:latin typeface="Times New Roman" charset="0"/>
                <a:ea typeface="Times New Roman" charset="0"/>
                <a:cs typeface="Times New Roman" charset="0"/>
              </a:rPr>
              <a:t>Міф:</a:t>
            </a:r>
            <a:r>
              <a:rPr lang="en-US" sz="3000">
                <a:solidFill>
                  <a:schemeClr val="bg1"/>
                </a:solidFill>
                <a:latin typeface="Times New Roman" charset="0"/>
                <a:ea typeface="Times New Roman" charset="0"/>
                <a:cs typeface="Times New Roman" charset="0"/>
              </a:rPr>
              <a:t>  Реформа 3081Д дає переваги правоволодільцям і буде працювати</a:t>
            </a:r>
            <a:endParaRPr lang="ru-RU" sz="3000">
              <a:solidFill>
                <a:schemeClr val="bg1"/>
              </a:solidFill>
              <a:latin typeface="Times New Roman" charset="0"/>
              <a:ea typeface="Times New Roman" charset="0"/>
              <a:cs typeface="Times New Roman" charset="0"/>
            </a:endParaRPr>
          </a:p>
        </p:txBody>
      </p:sp>
      <p:sp>
        <p:nvSpPr>
          <p:cNvPr id="3" name="TextBox 2"/>
          <p:cNvSpPr txBox="1"/>
          <p:nvPr/>
        </p:nvSpPr>
        <p:spPr>
          <a:xfrm>
            <a:off x="292100" y="1638300"/>
            <a:ext cx="6121400" cy="4985980"/>
          </a:xfrm>
          <a:prstGeom prst="rect">
            <a:avLst/>
          </a:prstGeom>
          <a:noFill/>
        </p:spPr>
        <p:txBody>
          <a:bodyPr wrap="square" rtlCol="0">
            <a:spAutoFit/>
          </a:bodyPr>
          <a:lstStyle/>
          <a:p>
            <a:r>
              <a:rPr lang="ru-RU" sz="2000" b="1" dirty="0" err="1">
                <a:effectLst/>
                <a:latin typeface="Times New Roman" charset="0"/>
                <a:ea typeface="Times New Roman" charset="0"/>
                <a:cs typeface="Times New Roman" charset="0"/>
              </a:rPr>
              <a:t>Стаття</a:t>
            </a:r>
            <a:r>
              <a:rPr lang="ru-RU" sz="2000" b="1" dirty="0">
                <a:effectLst/>
                <a:latin typeface="Times New Roman" charset="0"/>
                <a:ea typeface="Times New Roman" charset="0"/>
                <a:cs typeface="Times New Roman" charset="0"/>
              </a:rPr>
              <a:t> 52-1.</a:t>
            </a:r>
            <a:r>
              <a:rPr lang="ru-RU" sz="2000" dirty="0">
                <a:latin typeface="Times New Roman" charset="0"/>
                <a:ea typeface="Times New Roman" charset="0"/>
                <a:cs typeface="Times New Roman" charset="0"/>
              </a:rPr>
              <a:t> Порядок </a:t>
            </a:r>
            <a:r>
              <a:rPr lang="ru-RU" sz="2000" dirty="0" err="1">
                <a:latin typeface="Times New Roman" charset="0"/>
                <a:ea typeface="Times New Roman" charset="0"/>
                <a:cs typeface="Times New Roman" charset="0"/>
              </a:rPr>
              <a:t>припинення</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порушень</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авторського</a:t>
            </a:r>
            <a:r>
              <a:rPr lang="ru-RU" sz="2000" dirty="0">
                <a:latin typeface="Times New Roman" charset="0"/>
                <a:ea typeface="Times New Roman" charset="0"/>
                <a:cs typeface="Times New Roman" charset="0"/>
              </a:rPr>
              <a:t> права і (</a:t>
            </a:r>
            <a:r>
              <a:rPr lang="ru-RU" sz="2000" dirty="0" err="1">
                <a:latin typeface="Times New Roman" charset="0"/>
                <a:ea typeface="Times New Roman" charset="0"/>
                <a:cs typeface="Times New Roman" charset="0"/>
              </a:rPr>
              <a:t>або</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суміжних</a:t>
            </a:r>
            <a:r>
              <a:rPr lang="ru-RU" sz="2000" dirty="0">
                <a:latin typeface="Times New Roman" charset="0"/>
                <a:ea typeface="Times New Roman" charset="0"/>
                <a:cs typeface="Times New Roman" charset="0"/>
              </a:rPr>
              <a:t> прав з </a:t>
            </a:r>
            <a:r>
              <a:rPr lang="ru-RU" sz="2000" dirty="0" err="1">
                <a:latin typeface="Times New Roman" charset="0"/>
                <a:ea typeface="Times New Roman" charset="0"/>
                <a:cs typeface="Times New Roman" charset="0"/>
              </a:rPr>
              <a:t>використанням</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мережі</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Інтернет</a:t>
            </a:r>
            <a:r>
              <a:rPr lang="ru-RU" sz="2000" dirty="0">
                <a:latin typeface="Times New Roman" charset="0"/>
                <a:ea typeface="Times New Roman" charset="0"/>
                <a:cs typeface="Times New Roman" charset="0"/>
              </a:rPr>
              <a:t> </a:t>
            </a:r>
            <a:br>
              <a:rPr lang="ru-RU" sz="2000" dirty="0">
                <a:latin typeface="Times New Roman" charset="0"/>
                <a:ea typeface="Times New Roman" charset="0"/>
                <a:cs typeface="Times New Roman" charset="0"/>
              </a:rPr>
            </a:br>
            <a:endParaRPr lang="en-US" sz="2000" dirty="0">
              <a:latin typeface="Times New Roman" charset="0"/>
              <a:ea typeface="Times New Roman" charset="0"/>
              <a:cs typeface="Times New Roman" charset="0"/>
            </a:endParaRPr>
          </a:p>
          <a:p>
            <a:r>
              <a:rPr lang="en-US" sz="2000" dirty="0">
                <a:latin typeface="Times New Roman" charset="0"/>
                <a:ea typeface="Times New Roman" charset="0"/>
                <a:cs typeface="Times New Roman" charset="0"/>
              </a:rPr>
              <a:t>СКЛАДНО</a:t>
            </a:r>
          </a:p>
          <a:p>
            <a:endParaRPr lang="en-US" sz="2000" dirty="0">
              <a:latin typeface="Times New Roman" charset="0"/>
              <a:ea typeface="Times New Roman" charset="0"/>
              <a:cs typeface="Times New Roman" charset="0"/>
            </a:endParaRPr>
          </a:p>
          <a:p>
            <a:r>
              <a:rPr lang="en-US" sz="2000" dirty="0" err="1">
                <a:latin typeface="Times New Roman" charset="0"/>
                <a:ea typeface="Times New Roman" charset="0"/>
                <a:cs typeface="Times New Roman" charset="0"/>
              </a:rPr>
              <a:t>Це</a:t>
            </a:r>
            <a:r>
              <a:rPr lang="en-US" sz="2000" dirty="0">
                <a:latin typeface="Times New Roman" charset="0"/>
                <a:ea typeface="Times New Roman" charset="0"/>
                <a:cs typeface="Times New Roman" charset="0"/>
              </a:rPr>
              <a:t> </a:t>
            </a:r>
            <a:r>
              <a:rPr lang="en-US" sz="2000" dirty="0" err="1">
                <a:latin typeface="Times New Roman" charset="0"/>
                <a:ea typeface="Times New Roman" charset="0"/>
                <a:cs typeface="Times New Roman" charset="0"/>
              </a:rPr>
              <a:t>є</a:t>
            </a:r>
            <a:r>
              <a:rPr lang="en-US" sz="2000" dirty="0">
                <a:latin typeface="Times New Roman" charset="0"/>
                <a:ea typeface="Times New Roman" charset="0"/>
                <a:cs typeface="Times New Roman" charset="0"/>
              </a:rPr>
              <a:t> </a:t>
            </a:r>
            <a:r>
              <a:rPr lang="en-US" sz="2000" dirty="0" err="1">
                <a:latin typeface="Times New Roman" charset="0"/>
                <a:ea typeface="Times New Roman" charset="0"/>
                <a:cs typeface="Times New Roman" charset="0"/>
              </a:rPr>
              <a:t>правом</a:t>
            </a:r>
            <a:r>
              <a:rPr lang="en-US" sz="2000" dirty="0">
                <a:latin typeface="Times New Roman" charset="0"/>
                <a:ea typeface="Times New Roman" charset="0"/>
                <a:cs typeface="Times New Roman" charset="0"/>
              </a:rPr>
              <a:t>, </a:t>
            </a:r>
            <a:r>
              <a:rPr lang="en-US" sz="2000" dirty="0" err="1">
                <a:latin typeface="Times New Roman" charset="0"/>
                <a:ea typeface="Times New Roman" charset="0"/>
                <a:cs typeface="Times New Roman" charset="0"/>
              </a:rPr>
              <a:t>а</a:t>
            </a:r>
            <a:r>
              <a:rPr lang="en-US" sz="2000" dirty="0">
                <a:latin typeface="Times New Roman" charset="0"/>
                <a:ea typeface="Times New Roman" charset="0"/>
                <a:cs typeface="Times New Roman" charset="0"/>
              </a:rPr>
              <a:t> </a:t>
            </a:r>
            <a:r>
              <a:rPr lang="en-US" sz="2000" dirty="0" err="1">
                <a:latin typeface="Times New Roman" charset="0"/>
                <a:ea typeface="Times New Roman" charset="0"/>
                <a:cs typeface="Times New Roman" charset="0"/>
              </a:rPr>
              <a:t>не</a:t>
            </a:r>
            <a:r>
              <a:rPr lang="en-US" sz="2000" dirty="0">
                <a:latin typeface="Times New Roman" charset="0"/>
                <a:ea typeface="Times New Roman" charset="0"/>
                <a:cs typeface="Times New Roman" charset="0"/>
              </a:rPr>
              <a:t> </a:t>
            </a:r>
            <a:r>
              <a:rPr lang="en-US" sz="2000" dirty="0" err="1">
                <a:latin typeface="Times New Roman" charset="0"/>
                <a:ea typeface="Times New Roman" charset="0"/>
                <a:cs typeface="Times New Roman" charset="0"/>
              </a:rPr>
              <a:t>обов’язком</a:t>
            </a:r>
            <a:endParaRPr lang="en-US" sz="2000" dirty="0">
              <a:latin typeface="Times New Roman" charset="0"/>
              <a:ea typeface="Times New Roman" charset="0"/>
              <a:cs typeface="Times New Roman" charset="0"/>
            </a:endParaRPr>
          </a:p>
          <a:p>
            <a:r>
              <a:rPr lang="en-US" sz="2000" dirty="0" err="1">
                <a:latin typeface="Times New Roman" charset="0"/>
                <a:ea typeface="Times New Roman" charset="0"/>
                <a:cs typeface="Times New Roman" charset="0"/>
              </a:rPr>
              <a:t>Обмежений</a:t>
            </a:r>
            <a:r>
              <a:rPr lang="en-US" sz="2000" dirty="0">
                <a:latin typeface="Times New Roman" charset="0"/>
                <a:ea typeface="Times New Roman" charset="0"/>
                <a:cs typeface="Times New Roman" charset="0"/>
              </a:rPr>
              <a:t> </a:t>
            </a:r>
            <a:r>
              <a:rPr lang="en-US" sz="2000" dirty="0" err="1">
                <a:latin typeface="Times New Roman" charset="0"/>
                <a:ea typeface="Times New Roman" charset="0"/>
                <a:cs typeface="Times New Roman" charset="0"/>
              </a:rPr>
              <a:t>об’єктний</a:t>
            </a:r>
            <a:r>
              <a:rPr lang="en-US" sz="2000" dirty="0">
                <a:latin typeface="Times New Roman" charset="0"/>
                <a:ea typeface="Times New Roman" charset="0"/>
                <a:cs typeface="Times New Roman" charset="0"/>
              </a:rPr>
              <a:t> </a:t>
            </a:r>
            <a:r>
              <a:rPr lang="en-US" sz="2000" dirty="0" err="1">
                <a:latin typeface="Times New Roman" charset="0"/>
                <a:ea typeface="Times New Roman" charset="0"/>
                <a:cs typeface="Times New Roman" charset="0"/>
              </a:rPr>
              <a:t>склад</a:t>
            </a:r>
            <a:endParaRPr lang="en-US" sz="2000" dirty="0">
              <a:latin typeface="Times New Roman" charset="0"/>
              <a:ea typeface="Times New Roman" charset="0"/>
              <a:cs typeface="Times New Roman" charset="0"/>
            </a:endParaRPr>
          </a:p>
          <a:p>
            <a:r>
              <a:rPr lang="en-US" sz="2000" dirty="0" err="1">
                <a:latin typeface="Times New Roman" charset="0"/>
                <a:ea typeface="Times New Roman" charset="0"/>
                <a:cs typeface="Times New Roman" charset="0"/>
              </a:rPr>
              <a:t>Обмежений</a:t>
            </a:r>
            <a:r>
              <a:rPr lang="en-US" sz="2000" dirty="0">
                <a:latin typeface="Times New Roman" charset="0"/>
                <a:ea typeface="Times New Roman" charset="0"/>
                <a:cs typeface="Times New Roman" charset="0"/>
              </a:rPr>
              <a:t> </a:t>
            </a:r>
            <a:r>
              <a:rPr lang="en-US" sz="2000" dirty="0" err="1">
                <a:latin typeface="Times New Roman" charset="0"/>
                <a:ea typeface="Times New Roman" charset="0"/>
                <a:cs typeface="Times New Roman" charset="0"/>
              </a:rPr>
              <a:t>суб’єктний</a:t>
            </a:r>
            <a:r>
              <a:rPr lang="en-US" sz="2000" dirty="0">
                <a:latin typeface="Times New Roman" charset="0"/>
                <a:ea typeface="Times New Roman" charset="0"/>
                <a:cs typeface="Times New Roman" charset="0"/>
              </a:rPr>
              <a:t> </a:t>
            </a:r>
            <a:r>
              <a:rPr lang="en-US" sz="2000" dirty="0" err="1">
                <a:latin typeface="Times New Roman" charset="0"/>
                <a:ea typeface="Times New Roman" charset="0"/>
                <a:cs typeface="Times New Roman" charset="0"/>
              </a:rPr>
              <a:t>склад</a:t>
            </a:r>
            <a:endParaRPr lang="en-US" sz="2000" dirty="0">
              <a:latin typeface="Times New Roman" charset="0"/>
              <a:ea typeface="Times New Roman" charset="0"/>
              <a:cs typeface="Times New Roman" charset="0"/>
            </a:endParaRPr>
          </a:p>
          <a:p>
            <a:endParaRPr lang="en-US" sz="2000" dirty="0">
              <a:latin typeface="Times New Roman" charset="0"/>
              <a:ea typeface="Times New Roman" charset="0"/>
              <a:cs typeface="Times New Roman" charset="0"/>
            </a:endParaRPr>
          </a:p>
          <a:p>
            <a:r>
              <a:rPr lang="en-US" sz="2000" dirty="0" err="1">
                <a:latin typeface="Times New Roman" charset="0"/>
                <a:ea typeface="Times New Roman" charset="0"/>
                <a:cs typeface="Times New Roman" charset="0"/>
              </a:rPr>
              <a:t>Принцип</a:t>
            </a:r>
            <a:r>
              <a:rPr lang="en-US" sz="2000" dirty="0">
                <a:latin typeface="Times New Roman" charset="0"/>
                <a:ea typeface="Times New Roman" charset="0"/>
                <a:cs typeface="Times New Roman" charset="0"/>
              </a:rPr>
              <a:t> </a:t>
            </a:r>
            <a:r>
              <a:rPr lang="en-US" sz="2000" dirty="0" err="1">
                <a:latin typeface="Times New Roman" charset="0"/>
                <a:ea typeface="Times New Roman" charset="0"/>
                <a:cs typeface="Times New Roman" charset="0"/>
              </a:rPr>
              <a:t>автоматичної</a:t>
            </a:r>
            <a:r>
              <a:rPr lang="en-US" sz="2000" dirty="0">
                <a:latin typeface="Times New Roman" charset="0"/>
                <a:ea typeface="Times New Roman" charset="0"/>
                <a:cs typeface="Times New Roman" charset="0"/>
              </a:rPr>
              <a:t> </a:t>
            </a:r>
            <a:r>
              <a:rPr lang="en-US" sz="2000" dirty="0" err="1">
                <a:latin typeface="Times New Roman" charset="0"/>
                <a:ea typeface="Times New Roman" charset="0"/>
                <a:cs typeface="Times New Roman" charset="0"/>
              </a:rPr>
              <a:t>охорони</a:t>
            </a:r>
            <a:r>
              <a:rPr lang="en-US" sz="2000" dirty="0">
                <a:latin typeface="Times New Roman" charset="0"/>
                <a:ea typeface="Times New Roman" charset="0"/>
                <a:cs typeface="Times New Roman" charset="0"/>
              </a:rPr>
              <a:t>????!!</a:t>
            </a:r>
          </a:p>
          <a:p>
            <a:r>
              <a:rPr lang="en-US" sz="2000" dirty="0" err="1">
                <a:latin typeface="Times New Roman" charset="0"/>
                <a:ea typeface="Times New Roman" charset="0"/>
                <a:cs typeface="Times New Roman" charset="0"/>
              </a:rPr>
              <a:t>Строк</a:t>
            </a:r>
            <a:r>
              <a:rPr lang="en-US" sz="2000" dirty="0">
                <a:latin typeface="Times New Roman" charset="0"/>
                <a:ea typeface="Times New Roman" charset="0"/>
                <a:cs typeface="Times New Roman" charset="0"/>
              </a:rPr>
              <a:t> </a:t>
            </a:r>
            <a:r>
              <a:rPr lang="en-US" sz="2000" dirty="0" err="1">
                <a:latin typeface="Times New Roman" charset="0"/>
                <a:ea typeface="Times New Roman" charset="0"/>
                <a:cs typeface="Times New Roman" charset="0"/>
              </a:rPr>
              <a:t>дії</a:t>
            </a:r>
            <a:r>
              <a:rPr lang="en-US" sz="2000" dirty="0">
                <a:latin typeface="Times New Roman" charset="0"/>
                <a:ea typeface="Times New Roman" charset="0"/>
                <a:cs typeface="Times New Roman" charset="0"/>
              </a:rPr>
              <a:t> </a:t>
            </a:r>
            <a:r>
              <a:rPr lang="en-US" sz="2000" dirty="0" err="1">
                <a:latin typeface="Times New Roman" charset="0"/>
                <a:ea typeface="Times New Roman" charset="0"/>
                <a:cs typeface="Times New Roman" charset="0"/>
              </a:rPr>
              <a:t>прав</a:t>
            </a:r>
            <a:r>
              <a:rPr lang="en-US" sz="2000" dirty="0">
                <a:latin typeface="Times New Roman" charset="0"/>
                <a:ea typeface="Times New Roman" charset="0"/>
                <a:cs typeface="Times New Roman" charset="0"/>
              </a:rPr>
              <a:t> ????</a:t>
            </a:r>
          </a:p>
          <a:p>
            <a:r>
              <a:rPr lang="ru-RU" sz="2000" dirty="0" err="1">
                <a:latin typeface="Times New Roman" charset="0"/>
                <a:ea typeface="Times New Roman" charset="0"/>
                <a:cs typeface="Times New Roman" charset="0"/>
              </a:rPr>
              <a:t>гіперпосилання</a:t>
            </a:r>
            <a:r>
              <a:rPr lang="ru-RU" sz="2000" dirty="0">
                <a:latin typeface="Times New Roman" charset="0"/>
                <a:ea typeface="Times New Roman" charset="0"/>
                <a:cs typeface="Times New Roman" charset="0"/>
              </a:rPr>
              <a:t> на </a:t>
            </a:r>
            <a:r>
              <a:rPr lang="ru-RU" sz="2000" dirty="0" err="1">
                <a:latin typeface="Times New Roman" charset="0"/>
                <a:ea typeface="Times New Roman" charset="0"/>
                <a:cs typeface="Times New Roman" charset="0"/>
              </a:rPr>
              <a:t>електронну</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цифрову</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інформацію</a:t>
            </a:r>
            <a:r>
              <a:rPr lang="ru-RU" sz="2000" dirty="0">
                <a:latin typeface="Times New Roman" charset="0"/>
                <a:ea typeface="Times New Roman" charset="0"/>
                <a:cs typeface="Times New Roman" charset="0"/>
              </a:rPr>
              <a:t>, </a:t>
            </a:r>
            <a:br>
              <a:rPr lang="ru-RU" sz="2000" dirty="0">
                <a:latin typeface="Times New Roman" charset="0"/>
                <a:ea typeface="Times New Roman" charset="0"/>
                <a:cs typeface="Times New Roman" charset="0"/>
              </a:rPr>
            </a:br>
            <a:r>
              <a:rPr lang="ru-RU" sz="2000" dirty="0" err="1">
                <a:latin typeface="Times New Roman" charset="0"/>
                <a:ea typeface="Times New Roman" charset="0"/>
                <a:cs typeface="Times New Roman" charset="0"/>
              </a:rPr>
              <a:t>розміщену</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або</a:t>
            </a:r>
            <a:r>
              <a:rPr lang="ru-RU" sz="2000" dirty="0">
                <a:latin typeface="Times New Roman" charset="0"/>
                <a:ea typeface="Times New Roman" charset="0"/>
                <a:cs typeface="Times New Roman" charset="0"/>
              </a:rPr>
              <a:t> в </a:t>
            </a:r>
            <a:r>
              <a:rPr lang="ru-RU" sz="2000" dirty="0" err="1">
                <a:latin typeface="Times New Roman" charset="0"/>
                <a:ea typeface="Times New Roman" charset="0"/>
                <a:cs typeface="Times New Roman" charset="0"/>
              </a:rPr>
              <a:t>інший</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спосіб</a:t>
            </a:r>
            <a:r>
              <a:rPr lang="ru-RU" sz="2000" dirty="0">
                <a:latin typeface="Times New Roman" charset="0"/>
                <a:ea typeface="Times New Roman" charset="0"/>
                <a:cs typeface="Times New Roman" charset="0"/>
              </a:rPr>
              <a:t> </a:t>
            </a:r>
            <a:r>
              <a:rPr lang="ru-RU" sz="2000" dirty="0" err="1">
                <a:latin typeface="Times New Roman" charset="0"/>
                <a:ea typeface="Times New Roman" charset="0"/>
                <a:cs typeface="Times New Roman" charset="0"/>
              </a:rPr>
              <a:t>використану</a:t>
            </a:r>
            <a:r>
              <a:rPr lang="ru-RU" sz="2000" dirty="0">
                <a:latin typeface="Times New Roman" charset="0"/>
                <a:ea typeface="Times New Roman" charset="0"/>
                <a:cs typeface="Times New Roman" charset="0"/>
              </a:rPr>
              <a:t> на веб-</a:t>
            </a:r>
            <a:r>
              <a:rPr lang="ru-RU" sz="2000" dirty="0" err="1">
                <a:latin typeface="Times New Roman" charset="0"/>
                <a:ea typeface="Times New Roman" charset="0"/>
                <a:cs typeface="Times New Roman" charset="0"/>
              </a:rPr>
              <a:t>сайті</a:t>
            </a:r>
            <a:r>
              <a:rPr lang="en-US" sz="2000" dirty="0">
                <a:latin typeface="Times New Roman" charset="0"/>
                <a:ea typeface="Times New Roman" charset="0"/>
                <a:cs typeface="Times New Roman" charset="0"/>
              </a:rPr>
              <a:t> ???</a:t>
            </a:r>
          </a:p>
          <a:p>
            <a:r>
              <a:rPr lang="en-US" sz="2000" dirty="0">
                <a:latin typeface="Times New Roman" charset="0"/>
                <a:ea typeface="Times New Roman" charset="0"/>
                <a:cs typeface="Times New Roman" charset="0"/>
              </a:rPr>
              <a:t>ЗУ “</a:t>
            </a:r>
            <a:r>
              <a:rPr lang="en-US" sz="2000" dirty="0" err="1">
                <a:latin typeface="Times New Roman" charset="0"/>
                <a:ea typeface="Times New Roman" charset="0"/>
                <a:cs typeface="Times New Roman" charset="0"/>
              </a:rPr>
              <a:t>Про</a:t>
            </a:r>
            <a:r>
              <a:rPr lang="en-US" sz="2000" dirty="0">
                <a:latin typeface="Times New Roman" charset="0"/>
                <a:ea typeface="Times New Roman" charset="0"/>
                <a:cs typeface="Times New Roman" charset="0"/>
              </a:rPr>
              <a:t> </a:t>
            </a:r>
            <a:r>
              <a:rPr lang="en-US" sz="2000" dirty="0" err="1">
                <a:latin typeface="Times New Roman" charset="0"/>
                <a:ea typeface="Times New Roman" charset="0"/>
                <a:cs typeface="Times New Roman" charset="0"/>
              </a:rPr>
              <a:t>електронну</a:t>
            </a:r>
            <a:r>
              <a:rPr lang="en-US" sz="2000" dirty="0">
                <a:latin typeface="Times New Roman" charset="0"/>
                <a:ea typeface="Times New Roman" charset="0"/>
                <a:cs typeface="Times New Roman" charset="0"/>
              </a:rPr>
              <a:t> </a:t>
            </a:r>
            <a:r>
              <a:rPr lang="en-US" sz="2000" dirty="0" err="1">
                <a:latin typeface="Times New Roman" charset="0"/>
                <a:ea typeface="Times New Roman" charset="0"/>
                <a:cs typeface="Times New Roman" charset="0"/>
              </a:rPr>
              <a:t>комерцію</a:t>
            </a:r>
            <a:r>
              <a:rPr lang="en-US" sz="2000" dirty="0">
                <a:latin typeface="Times New Roman" charset="0"/>
                <a:ea typeface="Times New Roman" charset="0"/>
                <a:cs typeface="Times New Roman" charset="0"/>
              </a:rPr>
              <a:t>” - хостинг</a:t>
            </a:r>
            <a:r>
              <a:rPr lang="ru-RU" sz="2000" dirty="0">
                <a:latin typeface="Times New Roman" charset="0"/>
                <a:ea typeface="Times New Roman" charset="0"/>
                <a:cs typeface="Times New Roman" charset="0"/>
              </a:rPr>
              <a:t> </a:t>
            </a:r>
            <a:endParaRPr lang="en-US" sz="2000" dirty="0">
              <a:latin typeface="Times New Roman" charset="0"/>
              <a:ea typeface="Times New Roman" charset="0"/>
              <a:cs typeface="Times New Roman"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3500" y="2044700"/>
            <a:ext cx="5757334" cy="3238500"/>
          </a:xfrm>
          <a:prstGeom prst="rect">
            <a:avLst/>
          </a:prstGeom>
        </p:spPr>
      </p:pic>
      <p:sp>
        <p:nvSpPr>
          <p:cNvPr id="6" name="TextBox 5"/>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9265659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tint val="95000"/>
              <a:satMod val="170000"/>
            </a:schemeClr>
          </a:solidFill>
          <a:ln>
            <a:noFill/>
          </a:ln>
          <a:effectLst/>
        </p:spPr>
      </p:sp>
      <p:sp>
        <p:nvSpPr>
          <p:cNvPr id="46" name="Rectangle 4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7734" y="2191807"/>
            <a:ext cx="4935970" cy="3701977"/>
          </a:xfrm>
          <a:prstGeom prst="rect">
            <a:avLst/>
          </a:prstGeom>
        </p:spPr>
      </p:pic>
      <p:sp>
        <p:nvSpPr>
          <p:cNvPr id="8" name="Заголовок 1"/>
          <p:cNvSpPr>
            <a:spLocks noGrp="1"/>
          </p:cNvSpPr>
          <p:nvPr>
            <p:ph type="title"/>
          </p:nvPr>
        </p:nvSpPr>
        <p:spPr>
          <a:xfrm>
            <a:off x="833002" y="448253"/>
            <a:ext cx="10520702" cy="1325563"/>
          </a:xfrm>
        </p:spPr>
        <p:txBody>
          <a:bodyPr vert="horz" lIns="91440" tIns="45720" rIns="91440" bIns="45720" rtlCol="0" anchor="ctr">
            <a:normAutofit/>
          </a:bodyPr>
          <a:lstStyle/>
          <a:p>
            <a:r>
              <a:rPr lang="en-US" kern="1200">
                <a:solidFill>
                  <a:schemeClr val="tx1"/>
                </a:solidFill>
                <a:latin typeface="+mj-lt"/>
                <a:ea typeface="+mj-ea"/>
                <a:cs typeface="+mj-cs"/>
              </a:rPr>
              <a:t>Міф:  Реформа 3081Д дає переваги правоволодільцям і буде працювати</a:t>
            </a:r>
          </a:p>
        </p:txBody>
      </p:sp>
      <p:sp>
        <p:nvSpPr>
          <p:cNvPr id="3" name="TextBox 2"/>
          <p:cNvSpPr txBox="1"/>
          <p:nvPr/>
        </p:nvSpPr>
        <p:spPr>
          <a:xfrm>
            <a:off x="838200" y="2191807"/>
            <a:ext cx="4936067" cy="3985155"/>
          </a:xfrm>
          <a:prstGeom prst="rect">
            <a:avLst/>
          </a:prstGeom>
        </p:spPr>
        <p:txBody>
          <a:bodyPr vert="horz" lIns="91440" tIns="45720" rIns="91440" bIns="45720" rtlCol="0">
            <a:normAutofit/>
          </a:bodyPr>
          <a:lstStyle/>
          <a:p>
            <a:pPr algn="just">
              <a:lnSpc>
                <a:spcPct val="90000"/>
              </a:lnSpc>
            </a:pPr>
            <a:r>
              <a:rPr lang="ru-RU" sz="2400" dirty="0">
                <a:latin typeface="Times New Roman" charset="0"/>
                <a:ea typeface="Times New Roman" charset="0"/>
                <a:cs typeface="Times New Roman" charset="0"/>
              </a:rPr>
              <a:t>В</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вмотивоване</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твердження</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про</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наявність</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у</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заявника</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майнових</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прав</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інтелектуальної</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власності</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на</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об’єкт</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авторського</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права</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і</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або</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суміжних</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прав</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зазначених</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у</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відповідній</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заяві</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з</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посиланням</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на</a:t>
            </a:r>
            <a:r>
              <a:rPr lang="en-US" sz="2400" dirty="0">
                <a:latin typeface="Times New Roman" charset="0"/>
                <a:ea typeface="Times New Roman" charset="0"/>
                <a:cs typeface="Times New Roman" charset="0"/>
              </a:rPr>
              <a:t> </a:t>
            </a:r>
            <a:br>
              <a:rPr lang="en-US" sz="2400" dirty="0">
                <a:latin typeface="Times New Roman" charset="0"/>
                <a:ea typeface="Times New Roman" charset="0"/>
                <a:cs typeface="Times New Roman" charset="0"/>
              </a:rPr>
            </a:br>
            <a:r>
              <a:rPr lang="en-US" sz="2400" dirty="0" err="1">
                <a:latin typeface="Times New Roman" charset="0"/>
                <a:ea typeface="Times New Roman" charset="0"/>
                <a:cs typeface="Times New Roman" charset="0"/>
              </a:rPr>
              <a:t>підстави</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виникнення</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таких</a:t>
            </a:r>
            <a:r>
              <a:rPr lang="en-US" sz="2400" dirty="0">
                <a:latin typeface="Times New Roman" charset="0"/>
                <a:ea typeface="Times New Roman" charset="0"/>
                <a:cs typeface="Times New Roman" charset="0"/>
              </a:rPr>
              <a:t> </a:t>
            </a:r>
            <a:r>
              <a:rPr lang="en-US" sz="2400" b="1" dirty="0" err="1">
                <a:latin typeface="Times New Roman" charset="0"/>
                <a:ea typeface="Times New Roman" charset="0"/>
                <a:cs typeface="Times New Roman" charset="0"/>
              </a:rPr>
              <a:t>прав</a:t>
            </a:r>
            <a:r>
              <a:rPr lang="en-US" sz="2400" b="1" dirty="0">
                <a:latin typeface="Times New Roman" charset="0"/>
                <a:ea typeface="Times New Roman" charset="0"/>
                <a:cs typeface="Times New Roman" charset="0"/>
              </a:rPr>
              <a:t> </a:t>
            </a:r>
            <a:r>
              <a:rPr lang="en-US" sz="2400" b="1" dirty="0" err="1">
                <a:latin typeface="Times New Roman" charset="0"/>
                <a:ea typeface="Times New Roman" charset="0"/>
                <a:cs typeface="Times New Roman" charset="0"/>
              </a:rPr>
              <a:t>та</a:t>
            </a:r>
            <a:r>
              <a:rPr lang="en-US" sz="2400" b="1" dirty="0">
                <a:latin typeface="Times New Roman" charset="0"/>
                <a:ea typeface="Times New Roman" charset="0"/>
                <a:cs typeface="Times New Roman" charset="0"/>
              </a:rPr>
              <a:t> </a:t>
            </a:r>
            <a:r>
              <a:rPr lang="en-US" sz="2400" b="1" dirty="0" err="1">
                <a:latin typeface="Times New Roman" charset="0"/>
                <a:ea typeface="Times New Roman" charset="0"/>
                <a:cs typeface="Times New Roman" charset="0"/>
              </a:rPr>
              <a:t>строк</a:t>
            </a:r>
            <a:r>
              <a:rPr lang="en-US" sz="2400" b="1" dirty="0">
                <a:latin typeface="Times New Roman" charset="0"/>
                <a:ea typeface="Times New Roman" charset="0"/>
                <a:cs typeface="Times New Roman" charset="0"/>
              </a:rPr>
              <a:t> </a:t>
            </a:r>
            <a:r>
              <a:rPr lang="en-US" sz="2400" b="1" dirty="0" err="1">
                <a:latin typeface="Times New Roman" charset="0"/>
                <a:ea typeface="Times New Roman" charset="0"/>
                <a:cs typeface="Times New Roman" charset="0"/>
              </a:rPr>
              <a:t>їх</a:t>
            </a:r>
            <a:r>
              <a:rPr lang="en-US" sz="2400" b="1" dirty="0">
                <a:latin typeface="Times New Roman" charset="0"/>
                <a:ea typeface="Times New Roman" charset="0"/>
                <a:cs typeface="Times New Roman" charset="0"/>
              </a:rPr>
              <a:t> </a:t>
            </a:r>
            <a:r>
              <a:rPr lang="en-US" sz="2400" b="1" dirty="0" err="1">
                <a:latin typeface="Times New Roman" charset="0"/>
                <a:ea typeface="Times New Roman" charset="0"/>
                <a:cs typeface="Times New Roman" charset="0"/>
              </a:rPr>
              <a:t>дії</a:t>
            </a:r>
            <a:endParaRPr lang="en-US" sz="2400" b="1" dirty="0">
              <a:latin typeface="Times New Roman" charset="0"/>
              <a:ea typeface="Times New Roman" charset="0"/>
              <a:cs typeface="Times New Roman" charset="0"/>
            </a:endParaRPr>
          </a:p>
          <a:p>
            <a:pPr indent="-228600" algn="just">
              <a:lnSpc>
                <a:spcPct val="90000"/>
              </a:lnSpc>
              <a:buFont typeface="Arial" panose="020B0604020202020204" pitchFamily="34" charset="0"/>
              <a:buChar char="•"/>
            </a:pPr>
            <a:endParaRPr lang="en-US" sz="2400" b="1" dirty="0">
              <a:latin typeface="Times New Roman" charset="0"/>
              <a:ea typeface="Times New Roman" charset="0"/>
              <a:cs typeface="Times New Roman" charset="0"/>
            </a:endParaRPr>
          </a:p>
          <a:p>
            <a:pPr algn="just">
              <a:lnSpc>
                <a:spcPct val="90000"/>
              </a:lnSpc>
            </a:pPr>
            <a:r>
              <a:rPr lang="en-US" sz="2400" b="1" dirty="0" err="1">
                <a:latin typeface="Times New Roman" charset="0"/>
                <a:ea typeface="Times New Roman" charset="0"/>
                <a:cs typeface="Times New Roman" charset="0"/>
              </a:rPr>
              <a:t>А</a:t>
            </a:r>
            <a:r>
              <a:rPr lang="en-US" sz="2400" b="1" dirty="0">
                <a:latin typeface="Times New Roman" charset="0"/>
                <a:ea typeface="Times New Roman" charset="0"/>
                <a:cs typeface="Times New Roman" charset="0"/>
              </a:rPr>
              <a:t> </a:t>
            </a:r>
            <a:r>
              <a:rPr lang="en-US" sz="2400" b="1" dirty="0" err="1">
                <a:latin typeface="Times New Roman" charset="0"/>
                <a:ea typeface="Times New Roman" charset="0"/>
                <a:cs typeface="Times New Roman" charset="0"/>
              </a:rPr>
              <a:t>якщо</a:t>
            </a:r>
            <a:r>
              <a:rPr lang="en-US" sz="2400" b="1" dirty="0">
                <a:latin typeface="Times New Roman" charset="0"/>
                <a:ea typeface="Times New Roman" charset="0"/>
                <a:cs typeface="Times New Roman" charset="0"/>
              </a:rPr>
              <a:t> </a:t>
            </a:r>
            <a:r>
              <a:rPr lang="en-US" sz="2400" b="1" dirty="0" err="1">
                <a:latin typeface="Times New Roman" charset="0"/>
                <a:ea typeface="Times New Roman" charset="0"/>
                <a:cs typeface="Times New Roman" charset="0"/>
              </a:rPr>
              <a:t>заявник</a:t>
            </a:r>
            <a:r>
              <a:rPr lang="en-US" sz="2400" b="1" dirty="0">
                <a:latin typeface="Times New Roman" charset="0"/>
                <a:ea typeface="Times New Roman" charset="0"/>
                <a:cs typeface="Times New Roman" charset="0"/>
              </a:rPr>
              <a:t> – </a:t>
            </a:r>
            <a:r>
              <a:rPr lang="en-US" sz="2400" b="1" dirty="0" err="1">
                <a:latin typeface="Times New Roman" charset="0"/>
                <a:ea typeface="Times New Roman" charset="0"/>
                <a:cs typeface="Times New Roman" charset="0"/>
              </a:rPr>
              <a:t>сам</a:t>
            </a:r>
            <a:r>
              <a:rPr lang="en-US" sz="2400" b="1" dirty="0">
                <a:latin typeface="Times New Roman" charset="0"/>
                <a:ea typeface="Times New Roman" charset="0"/>
                <a:cs typeface="Times New Roman" charset="0"/>
              </a:rPr>
              <a:t> </a:t>
            </a:r>
            <a:r>
              <a:rPr lang="en-US" sz="2400" b="1" dirty="0" err="1">
                <a:latin typeface="Times New Roman" charset="0"/>
                <a:ea typeface="Times New Roman" charset="0"/>
                <a:cs typeface="Times New Roman" charset="0"/>
              </a:rPr>
              <a:t>автор</a:t>
            </a:r>
            <a:r>
              <a:rPr lang="en-US" sz="2400" b="1" dirty="0">
                <a:latin typeface="Times New Roman" charset="0"/>
                <a:ea typeface="Times New Roman" charset="0"/>
                <a:cs typeface="Times New Roman" charset="0"/>
              </a:rPr>
              <a:t>???!!</a:t>
            </a:r>
          </a:p>
          <a:p>
            <a:pPr indent="-228600" algn="just">
              <a:lnSpc>
                <a:spcPct val="90000"/>
              </a:lnSpc>
              <a:buFont typeface="Arial" panose="020B0604020202020204" pitchFamily="34" charset="0"/>
              <a:buChar char="•"/>
            </a:pPr>
            <a:endParaRPr lang="en-US" sz="2400" b="1" dirty="0">
              <a:latin typeface="Times New Roman" charset="0"/>
              <a:ea typeface="Times New Roman" charset="0"/>
              <a:cs typeface="Times New Roman" charset="0"/>
            </a:endParaRPr>
          </a:p>
        </p:txBody>
      </p:sp>
      <p:sp>
        <p:nvSpPr>
          <p:cNvPr id="9" name="TextBox 8"/>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4026569670"/>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Заголовок 1"/>
          <p:cNvSpPr>
            <a:spLocks noGrp="1"/>
          </p:cNvSpPr>
          <p:nvPr>
            <p:ph type="title"/>
          </p:nvPr>
        </p:nvSpPr>
        <p:spPr>
          <a:xfrm>
            <a:off x="556532" y="643467"/>
            <a:ext cx="11210925" cy="744836"/>
          </a:xfrm>
        </p:spPr>
        <p:txBody>
          <a:bodyPr>
            <a:normAutofit/>
          </a:bodyPr>
          <a:lstStyle/>
          <a:p>
            <a:pPr algn="ctr">
              <a:lnSpc>
                <a:spcPct val="70000"/>
              </a:lnSpc>
            </a:pPr>
            <a:r>
              <a:rPr lang="ru-RU" sz="3000">
                <a:solidFill>
                  <a:schemeClr val="bg1"/>
                </a:solidFill>
                <a:latin typeface="Times New Roman" charset="0"/>
                <a:ea typeface="Times New Roman" charset="0"/>
                <a:cs typeface="Times New Roman" charset="0"/>
              </a:rPr>
              <a:t>Міф:</a:t>
            </a:r>
            <a:r>
              <a:rPr lang="en-US" sz="3000">
                <a:solidFill>
                  <a:schemeClr val="bg1"/>
                </a:solidFill>
                <a:latin typeface="Times New Roman" charset="0"/>
                <a:ea typeface="Times New Roman" charset="0"/>
                <a:cs typeface="Times New Roman" charset="0"/>
              </a:rPr>
              <a:t>  Реформа 3081Д дає переваги правоволодільцям і буде працювати</a:t>
            </a:r>
            <a:endParaRPr lang="ru-RU" sz="3000">
              <a:solidFill>
                <a:schemeClr val="bg1"/>
              </a:solidFill>
              <a:latin typeface="Times New Roman" charset="0"/>
              <a:ea typeface="Times New Roman" charset="0"/>
              <a:cs typeface="Times New Roman" charset="0"/>
            </a:endParaRPr>
          </a:p>
        </p:txBody>
      </p:sp>
      <p:sp>
        <p:nvSpPr>
          <p:cNvPr id="3" name="TextBox 2"/>
          <p:cNvSpPr txBox="1"/>
          <p:nvPr/>
        </p:nvSpPr>
        <p:spPr>
          <a:xfrm>
            <a:off x="292100" y="1879600"/>
            <a:ext cx="10350500" cy="3785652"/>
          </a:xfrm>
          <a:prstGeom prst="rect">
            <a:avLst/>
          </a:prstGeom>
          <a:noFill/>
        </p:spPr>
        <p:txBody>
          <a:bodyPr wrap="square" rtlCol="0">
            <a:spAutoFit/>
          </a:bodyPr>
          <a:lstStyle/>
          <a:p>
            <a:r>
              <a:rPr lang="en-US" sz="2400" dirty="0" err="1">
                <a:latin typeface="Times New Roman" charset="0"/>
                <a:ea typeface="Times New Roman" charset="0"/>
                <a:cs typeface="Times New Roman" charset="0"/>
              </a:rPr>
              <a:t>Принцип</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автоматичної</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охорони</a:t>
            </a:r>
            <a:r>
              <a:rPr lang="en-US" sz="2400" dirty="0">
                <a:latin typeface="Times New Roman" charset="0"/>
                <a:ea typeface="Times New Roman" charset="0"/>
                <a:cs typeface="Times New Roman" charset="0"/>
              </a:rPr>
              <a:t> ????!!!!!</a:t>
            </a:r>
          </a:p>
          <a:p>
            <a:endParaRPr lang="en-US" sz="2400" dirty="0">
              <a:latin typeface="Times New Roman" charset="0"/>
              <a:ea typeface="Times New Roman" charset="0"/>
              <a:cs typeface="Times New Roman" charset="0"/>
            </a:endParaRPr>
          </a:p>
          <a:p>
            <a:r>
              <a:rPr lang="en-US" sz="2400" dirty="0" err="1">
                <a:latin typeface="Times New Roman" charset="0"/>
                <a:ea typeface="Times New Roman" charset="0"/>
                <a:cs typeface="Times New Roman" charset="0"/>
              </a:rPr>
              <a:t>Адвокат</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може</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підтвержувати</a:t>
            </a:r>
            <a:r>
              <a:rPr lang="en-US" sz="2400" dirty="0">
                <a:latin typeface="Times New Roman" charset="0"/>
                <a:ea typeface="Times New Roman" charset="0"/>
                <a:cs typeface="Times New Roman" charset="0"/>
              </a:rPr>
              <a:t> ФАКТ </a:t>
            </a:r>
            <a:r>
              <a:rPr lang="en-US" sz="2400" dirty="0" err="1">
                <a:latin typeface="Times New Roman" charset="0"/>
                <a:ea typeface="Times New Roman" charset="0"/>
                <a:cs typeface="Times New Roman" charset="0"/>
              </a:rPr>
              <a:t>наявності</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прав</a:t>
            </a:r>
            <a:r>
              <a:rPr lang="en-US" sz="2400" dirty="0">
                <a:latin typeface="Times New Roman" charset="0"/>
                <a:ea typeface="Times New Roman" charset="0"/>
                <a:cs typeface="Times New Roman" charset="0"/>
              </a:rPr>
              <a:t> ?!</a:t>
            </a:r>
          </a:p>
          <a:p>
            <a:endParaRPr lang="en-US" sz="2400" dirty="0">
              <a:latin typeface="Times New Roman" charset="0"/>
              <a:ea typeface="Times New Roman" charset="0"/>
              <a:cs typeface="Times New Roman" charset="0"/>
            </a:endParaRPr>
          </a:p>
          <a:p>
            <a:endParaRPr lang="en-US" sz="2400" dirty="0">
              <a:latin typeface="Times New Roman" charset="0"/>
              <a:ea typeface="Times New Roman" charset="0"/>
              <a:cs typeface="Times New Roman" charset="0"/>
            </a:endParaRPr>
          </a:p>
          <a:p>
            <a:pPr algn="just"/>
            <a:r>
              <a:rPr lang="ru-RU" sz="2400" dirty="0" err="1">
                <a:latin typeface="Times New Roman" charset="0"/>
                <a:ea typeface="Times New Roman" charset="0"/>
                <a:cs typeface="Times New Roman" charset="0"/>
              </a:rPr>
              <a:t>Заявник</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звертається</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із</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заявою</a:t>
            </a:r>
            <a:r>
              <a:rPr lang="ru-RU" sz="2400" dirty="0">
                <a:latin typeface="Times New Roman" charset="0"/>
                <a:ea typeface="Times New Roman" charset="0"/>
                <a:cs typeface="Times New Roman" charset="0"/>
              </a:rPr>
              <a:t> про </a:t>
            </a:r>
            <a:r>
              <a:rPr lang="ru-RU" sz="2400" dirty="0" err="1">
                <a:latin typeface="Times New Roman" charset="0"/>
                <a:ea typeface="Times New Roman" charset="0"/>
                <a:cs typeface="Times New Roman" charset="0"/>
              </a:rPr>
              <a:t>припинення</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порушення</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виключно</a:t>
            </a:r>
            <a:r>
              <a:rPr lang="ru-RU" sz="2400" dirty="0">
                <a:latin typeface="Times New Roman" charset="0"/>
                <a:ea typeface="Times New Roman" charset="0"/>
                <a:cs typeface="Times New Roman" charset="0"/>
              </a:rPr>
              <a:t> за </a:t>
            </a:r>
            <a:r>
              <a:rPr lang="ru-RU" sz="2400" dirty="0" err="1">
                <a:latin typeface="Times New Roman" charset="0"/>
                <a:ea typeface="Times New Roman" charset="0"/>
                <a:cs typeface="Times New Roman" charset="0"/>
              </a:rPr>
              <a:t>представництвом</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посередництвом</a:t>
            </a:r>
            <a:r>
              <a:rPr lang="ru-RU" sz="2400" dirty="0">
                <a:latin typeface="Times New Roman" charset="0"/>
                <a:ea typeface="Times New Roman" charset="0"/>
                <a:cs typeface="Times New Roman" charset="0"/>
              </a:rPr>
              <a:t>) адвоката. Адвокат </a:t>
            </a:r>
            <a:r>
              <a:rPr lang="ru-RU" sz="2400" dirty="0" err="1">
                <a:latin typeface="Times New Roman" charset="0"/>
                <a:ea typeface="Times New Roman" charset="0"/>
                <a:cs typeface="Times New Roman" charset="0"/>
              </a:rPr>
              <a:t>надсилає</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відповідну</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заяву</a:t>
            </a:r>
            <a:r>
              <a:rPr lang="ru-RU" sz="2400" dirty="0">
                <a:latin typeface="Times New Roman" charset="0"/>
                <a:ea typeface="Times New Roman" charset="0"/>
                <a:cs typeface="Times New Roman" charset="0"/>
              </a:rPr>
              <a:t>, за </a:t>
            </a:r>
            <a:r>
              <a:rPr lang="ru-RU" sz="2400" dirty="0" err="1">
                <a:latin typeface="Times New Roman" charset="0"/>
                <a:ea typeface="Times New Roman" charset="0"/>
                <a:cs typeface="Times New Roman" charset="0"/>
              </a:rPr>
              <a:t>умови</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ідентифікації</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заявника</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встановлення</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його</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контактних</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даних</a:t>
            </a:r>
            <a:r>
              <a:rPr lang="ru-RU" sz="2400" dirty="0">
                <a:latin typeface="Times New Roman" charset="0"/>
                <a:ea typeface="Times New Roman" charset="0"/>
                <a:cs typeface="Times New Roman" charset="0"/>
              </a:rPr>
              <a:t> </a:t>
            </a:r>
            <a:r>
              <a:rPr lang="ru-RU" sz="2400" b="1" dirty="0">
                <a:solidFill>
                  <a:srgbClr val="7030A0"/>
                </a:solidFill>
                <a:latin typeface="Times New Roman" charset="0"/>
                <a:ea typeface="Times New Roman" charset="0"/>
                <a:cs typeface="Times New Roman" charset="0"/>
              </a:rPr>
              <a:t>та</a:t>
            </a:r>
            <a:r>
              <a:rPr lang="ru-RU" sz="2400" dirty="0">
                <a:latin typeface="Times New Roman" charset="0"/>
                <a:ea typeface="Times New Roman" charset="0"/>
                <a:cs typeface="Times New Roman" charset="0"/>
              </a:rPr>
              <a:t> </a:t>
            </a:r>
            <a:r>
              <a:rPr lang="ru-RU" sz="2400" b="1" dirty="0" err="1">
                <a:solidFill>
                  <a:srgbClr val="FF0000"/>
                </a:solidFill>
                <a:latin typeface="Times New Roman" charset="0"/>
                <a:ea typeface="Times New Roman" charset="0"/>
                <a:cs typeface="Times New Roman" charset="0"/>
              </a:rPr>
              <a:t>підтвердження</a:t>
            </a:r>
            <a:r>
              <a:rPr lang="ru-RU" sz="2400" dirty="0">
                <a:solidFill>
                  <a:srgbClr val="FF0000"/>
                </a:solidFill>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наданими</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заявником</a:t>
            </a:r>
            <a:r>
              <a:rPr lang="ru-RU" sz="2400" dirty="0">
                <a:latin typeface="Times New Roman" charset="0"/>
                <a:ea typeface="Times New Roman" charset="0"/>
                <a:cs typeface="Times New Roman" charset="0"/>
              </a:rPr>
              <a:t> </a:t>
            </a:r>
            <a:r>
              <a:rPr lang="ru-RU" sz="2400" b="1" dirty="0">
                <a:solidFill>
                  <a:srgbClr val="7030A0"/>
                </a:solidFill>
                <a:latin typeface="Times New Roman" charset="0"/>
                <a:ea typeface="Times New Roman" charset="0"/>
                <a:cs typeface="Times New Roman" charset="0"/>
              </a:rPr>
              <a:t>документами</a:t>
            </a:r>
            <a:r>
              <a:rPr lang="ru-RU" sz="2400" dirty="0">
                <a:latin typeface="Times New Roman" charset="0"/>
                <a:ea typeface="Times New Roman" charset="0"/>
                <a:cs typeface="Times New Roman" charset="0"/>
              </a:rPr>
              <a:t> </a:t>
            </a:r>
            <a:r>
              <a:rPr lang="ru-RU" sz="2400" b="1" dirty="0">
                <a:solidFill>
                  <a:srgbClr val="FF0000"/>
                </a:solidFill>
                <a:latin typeface="Times New Roman" charset="0"/>
                <a:ea typeface="Times New Roman" charset="0"/>
                <a:cs typeface="Times New Roman" charset="0"/>
              </a:rPr>
              <a:t>факту</a:t>
            </a:r>
            <a:r>
              <a:rPr lang="ru-RU" sz="2400" dirty="0">
                <a:solidFill>
                  <a:srgbClr val="FF0000"/>
                </a:solidFill>
                <a:latin typeface="Times New Roman" charset="0"/>
                <a:ea typeface="Times New Roman" charset="0"/>
                <a:cs typeface="Times New Roman" charset="0"/>
              </a:rPr>
              <a:t> </a:t>
            </a:r>
            <a:r>
              <a:rPr lang="ru-RU" sz="2400" b="1" dirty="0" err="1">
                <a:solidFill>
                  <a:srgbClr val="FF0000"/>
                </a:solidFill>
                <a:latin typeface="Times New Roman" charset="0"/>
                <a:ea typeface="Times New Roman" charset="0"/>
                <a:cs typeface="Times New Roman" charset="0"/>
              </a:rPr>
              <a:t>наявності</a:t>
            </a:r>
            <a:r>
              <a:rPr lang="ru-RU" sz="2400" b="1" dirty="0">
                <a:solidFill>
                  <a:srgbClr val="FF0000"/>
                </a:solidFill>
                <a:latin typeface="Times New Roman" charset="0"/>
                <a:ea typeface="Times New Roman" charset="0"/>
                <a:cs typeface="Times New Roman" charset="0"/>
              </a:rPr>
              <a:t> у </a:t>
            </a:r>
            <a:r>
              <a:rPr lang="ru-RU" sz="2400" b="1" dirty="0" err="1">
                <a:solidFill>
                  <a:srgbClr val="FF0000"/>
                </a:solidFill>
                <a:latin typeface="Times New Roman" charset="0"/>
                <a:ea typeface="Times New Roman" charset="0"/>
                <a:cs typeface="Times New Roman" charset="0"/>
              </a:rPr>
              <a:t>заявника</a:t>
            </a:r>
            <a:r>
              <a:rPr lang="ru-RU" sz="2400" b="1" dirty="0">
                <a:solidFill>
                  <a:srgbClr val="FF0000"/>
                </a:solidFill>
                <a:latin typeface="Times New Roman" charset="0"/>
                <a:ea typeface="Times New Roman" charset="0"/>
                <a:cs typeface="Times New Roman" charset="0"/>
              </a:rPr>
              <a:t> прав</a:t>
            </a:r>
            <a:r>
              <a:rPr lang="ru-RU" sz="2400" dirty="0">
                <a:latin typeface="Times New Roman" charset="0"/>
                <a:ea typeface="Times New Roman" charset="0"/>
                <a:cs typeface="Times New Roman" charset="0"/>
              </a:rPr>
              <a:t>, про </a:t>
            </a:r>
            <a:r>
              <a:rPr lang="en-US" sz="2400" dirty="0" err="1">
                <a:latin typeface="Times New Roman" charset="0"/>
                <a:ea typeface="Times New Roman" charset="0"/>
                <a:cs typeface="Times New Roman" charset="0"/>
              </a:rPr>
              <a:t>п</a:t>
            </a:r>
            <a:r>
              <a:rPr lang="ru-RU" sz="2400" dirty="0" err="1">
                <a:latin typeface="Times New Roman" charset="0"/>
                <a:ea typeface="Times New Roman" charset="0"/>
                <a:cs typeface="Times New Roman" charset="0"/>
              </a:rPr>
              <a:t>рипинення</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порушення</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яких</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висувається</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вимога</a:t>
            </a:r>
            <a:r>
              <a:rPr lang="ru-RU" sz="2400" dirty="0">
                <a:latin typeface="Times New Roman" charset="0"/>
                <a:ea typeface="Times New Roman" charset="0"/>
                <a:cs typeface="Times New Roman" charset="0"/>
              </a:rPr>
              <a:t>. </a:t>
            </a:r>
            <a:endParaRPr lang="en-US" sz="2400" dirty="0">
              <a:latin typeface="Times New Roman" charset="0"/>
              <a:ea typeface="Times New Roman" charset="0"/>
              <a:cs typeface="Times New Roman" charset="0"/>
            </a:endParaRPr>
          </a:p>
        </p:txBody>
      </p:sp>
      <p:sp>
        <p:nvSpPr>
          <p:cNvPr id="5" name="TextBox 4"/>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7837407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Заголовок 1"/>
          <p:cNvSpPr>
            <a:spLocks noGrp="1"/>
          </p:cNvSpPr>
          <p:nvPr>
            <p:ph type="title"/>
          </p:nvPr>
        </p:nvSpPr>
        <p:spPr>
          <a:xfrm>
            <a:off x="556532" y="643467"/>
            <a:ext cx="11210925" cy="744836"/>
          </a:xfrm>
        </p:spPr>
        <p:txBody>
          <a:bodyPr>
            <a:normAutofit/>
          </a:bodyPr>
          <a:lstStyle/>
          <a:p>
            <a:pPr algn="ctr">
              <a:lnSpc>
                <a:spcPct val="70000"/>
              </a:lnSpc>
            </a:pPr>
            <a:r>
              <a:rPr lang="ru-RU" sz="3000">
                <a:solidFill>
                  <a:schemeClr val="bg1"/>
                </a:solidFill>
                <a:latin typeface="Times New Roman" charset="0"/>
                <a:ea typeface="Times New Roman" charset="0"/>
                <a:cs typeface="Times New Roman" charset="0"/>
              </a:rPr>
              <a:t>Міф:</a:t>
            </a:r>
            <a:r>
              <a:rPr lang="en-US" sz="3000">
                <a:solidFill>
                  <a:schemeClr val="bg1"/>
                </a:solidFill>
                <a:latin typeface="Times New Roman" charset="0"/>
                <a:ea typeface="Times New Roman" charset="0"/>
                <a:cs typeface="Times New Roman" charset="0"/>
              </a:rPr>
              <a:t>  Реформа 3081Д дає переваги правоволодільцям і буде працювати</a:t>
            </a:r>
            <a:endParaRPr lang="ru-RU" sz="3000">
              <a:solidFill>
                <a:schemeClr val="bg1"/>
              </a:solidFill>
              <a:latin typeface="Times New Roman" charset="0"/>
              <a:ea typeface="Times New Roman" charset="0"/>
              <a:cs typeface="Times New Roman" charset="0"/>
            </a:endParaRPr>
          </a:p>
        </p:txBody>
      </p:sp>
      <p:sp>
        <p:nvSpPr>
          <p:cNvPr id="3" name="TextBox 2"/>
          <p:cNvSpPr txBox="1"/>
          <p:nvPr/>
        </p:nvSpPr>
        <p:spPr>
          <a:xfrm>
            <a:off x="431800" y="2552700"/>
            <a:ext cx="4572000" cy="1569660"/>
          </a:xfrm>
          <a:prstGeom prst="rect">
            <a:avLst/>
          </a:prstGeom>
          <a:noFill/>
        </p:spPr>
        <p:txBody>
          <a:bodyPr wrap="square" rtlCol="0">
            <a:spAutoFit/>
          </a:bodyPr>
          <a:lstStyle/>
          <a:p>
            <a:r>
              <a:rPr lang="ru-RU" sz="2400" dirty="0" err="1">
                <a:latin typeface="Times New Roman" charset="0"/>
                <a:ea typeface="Times New Roman" charset="0"/>
                <a:cs typeface="Times New Roman" charset="0"/>
              </a:rPr>
              <a:t>гіперпосилання</a:t>
            </a:r>
            <a:r>
              <a:rPr lang="ru-RU" sz="2400" dirty="0">
                <a:latin typeface="Times New Roman" charset="0"/>
                <a:ea typeface="Times New Roman" charset="0"/>
                <a:cs typeface="Times New Roman" charset="0"/>
              </a:rPr>
              <a:t> на </a:t>
            </a:r>
            <a:r>
              <a:rPr lang="ru-RU" sz="2400" dirty="0" err="1">
                <a:latin typeface="Times New Roman" charset="0"/>
                <a:ea typeface="Times New Roman" charset="0"/>
                <a:cs typeface="Times New Roman" charset="0"/>
              </a:rPr>
              <a:t>електронну</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цифрову</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інформацію</a:t>
            </a:r>
            <a:r>
              <a:rPr lang="ru-RU" sz="2400" dirty="0">
                <a:latin typeface="Times New Roman" charset="0"/>
                <a:ea typeface="Times New Roman" charset="0"/>
                <a:cs typeface="Times New Roman" charset="0"/>
              </a:rPr>
              <a:t>, </a:t>
            </a:r>
            <a:br>
              <a:rPr lang="ru-RU" sz="2400" dirty="0">
                <a:latin typeface="Times New Roman" charset="0"/>
                <a:ea typeface="Times New Roman" charset="0"/>
                <a:cs typeface="Times New Roman" charset="0"/>
              </a:rPr>
            </a:br>
            <a:r>
              <a:rPr lang="ru-RU" sz="2400" dirty="0" err="1">
                <a:latin typeface="Times New Roman" charset="0"/>
                <a:ea typeface="Times New Roman" charset="0"/>
                <a:cs typeface="Times New Roman" charset="0"/>
              </a:rPr>
              <a:t>розміщену</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або</a:t>
            </a:r>
            <a:r>
              <a:rPr lang="ru-RU" sz="2400" dirty="0">
                <a:latin typeface="Times New Roman" charset="0"/>
                <a:ea typeface="Times New Roman" charset="0"/>
                <a:cs typeface="Times New Roman" charset="0"/>
              </a:rPr>
              <a:t> в </a:t>
            </a:r>
            <a:r>
              <a:rPr lang="ru-RU" sz="2400" dirty="0" err="1">
                <a:latin typeface="Times New Roman" charset="0"/>
                <a:ea typeface="Times New Roman" charset="0"/>
                <a:cs typeface="Times New Roman" charset="0"/>
              </a:rPr>
              <a:t>інший</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спосіб</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використану</a:t>
            </a:r>
            <a:r>
              <a:rPr lang="ru-RU" sz="2400" dirty="0">
                <a:latin typeface="Times New Roman" charset="0"/>
                <a:ea typeface="Times New Roman" charset="0"/>
                <a:cs typeface="Times New Roman" charset="0"/>
              </a:rPr>
              <a:t> на веб-</a:t>
            </a:r>
            <a:r>
              <a:rPr lang="ru-RU" sz="2400" dirty="0" err="1">
                <a:latin typeface="Times New Roman" charset="0"/>
                <a:ea typeface="Times New Roman" charset="0"/>
                <a:cs typeface="Times New Roman" charset="0"/>
              </a:rPr>
              <a:t>сайті</a:t>
            </a:r>
            <a:r>
              <a:rPr lang="en-US" sz="2400" dirty="0">
                <a:latin typeface="Times New Roman" charset="0"/>
                <a:ea typeface="Times New Roman" charset="0"/>
                <a:cs typeface="Times New Roman" charset="0"/>
              </a:rPr>
              <a:t> ???</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6850" y="1378685"/>
            <a:ext cx="6071250" cy="5426851"/>
          </a:xfrm>
          <a:prstGeom prst="rect">
            <a:avLst/>
          </a:prstGeom>
        </p:spPr>
      </p:pic>
      <p:sp>
        <p:nvSpPr>
          <p:cNvPr id="6" name="TextBox 5"/>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9094819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Заголовок 1"/>
          <p:cNvSpPr>
            <a:spLocks noGrp="1"/>
          </p:cNvSpPr>
          <p:nvPr>
            <p:ph type="title"/>
          </p:nvPr>
        </p:nvSpPr>
        <p:spPr>
          <a:xfrm>
            <a:off x="556532" y="643467"/>
            <a:ext cx="11210925" cy="744836"/>
          </a:xfrm>
        </p:spPr>
        <p:txBody>
          <a:bodyPr>
            <a:normAutofit/>
          </a:bodyPr>
          <a:lstStyle/>
          <a:p>
            <a:pPr algn="ctr">
              <a:lnSpc>
                <a:spcPct val="70000"/>
              </a:lnSpc>
            </a:pPr>
            <a:r>
              <a:rPr lang="ru-RU" sz="3000">
                <a:solidFill>
                  <a:schemeClr val="bg1"/>
                </a:solidFill>
                <a:latin typeface="Times New Roman" charset="0"/>
                <a:ea typeface="Times New Roman" charset="0"/>
                <a:cs typeface="Times New Roman" charset="0"/>
              </a:rPr>
              <a:t>Міф:</a:t>
            </a:r>
            <a:r>
              <a:rPr lang="en-US" sz="3000">
                <a:solidFill>
                  <a:schemeClr val="bg1"/>
                </a:solidFill>
                <a:latin typeface="Times New Roman" charset="0"/>
                <a:ea typeface="Times New Roman" charset="0"/>
                <a:cs typeface="Times New Roman" charset="0"/>
              </a:rPr>
              <a:t>  Реформа 3081Д дає переваги правоволодільцям і буде працювати</a:t>
            </a:r>
            <a:endParaRPr lang="ru-RU" sz="3000">
              <a:solidFill>
                <a:schemeClr val="bg1"/>
              </a:solidFill>
              <a:latin typeface="Times New Roman" charset="0"/>
              <a:ea typeface="Times New Roman" charset="0"/>
              <a:cs typeface="Times New Roman" charset="0"/>
            </a:endParaRPr>
          </a:p>
        </p:txBody>
      </p:sp>
      <p:sp>
        <p:nvSpPr>
          <p:cNvPr id="3" name="TextBox 2"/>
          <p:cNvSpPr txBox="1"/>
          <p:nvPr/>
        </p:nvSpPr>
        <p:spPr>
          <a:xfrm>
            <a:off x="254000" y="1498600"/>
            <a:ext cx="11513457" cy="5262979"/>
          </a:xfrm>
          <a:prstGeom prst="rect">
            <a:avLst/>
          </a:prstGeom>
          <a:noFill/>
        </p:spPr>
        <p:txBody>
          <a:bodyPr wrap="square" rtlCol="0">
            <a:spAutoFit/>
          </a:bodyPr>
          <a:lstStyle/>
          <a:p>
            <a:pPr algn="just"/>
            <a:r>
              <a:rPr lang="en-US" sz="2400" dirty="0">
                <a:latin typeface="Times New Roman" charset="0"/>
                <a:ea typeface="Times New Roman" charset="0"/>
                <a:cs typeface="Times New Roman" charset="0"/>
              </a:rPr>
              <a:t>ЗУ “</a:t>
            </a:r>
            <a:r>
              <a:rPr lang="en-US" sz="2400" dirty="0" err="1">
                <a:latin typeface="Times New Roman" charset="0"/>
                <a:ea typeface="Times New Roman" charset="0"/>
                <a:cs typeface="Times New Roman" charset="0"/>
              </a:rPr>
              <a:t>Про</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електронну</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комерцію</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Стаття</a:t>
            </a:r>
            <a:r>
              <a:rPr lang="en-US" sz="2400" dirty="0">
                <a:latin typeface="Times New Roman" charset="0"/>
                <a:ea typeface="Times New Roman" charset="0"/>
                <a:cs typeface="Times New Roman" charset="0"/>
              </a:rPr>
              <a:t> 9 </a:t>
            </a:r>
          </a:p>
          <a:p>
            <a:pPr algn="just"/>
            <a:endParaRPr lang="en-US" sz="2400" dirty="0">
              <a:latin typeface="Times New Roman" charset="0"/>
              <a:ea typeface="Times New Roman" charset="0"/>
              <a:cs typeface="Times New Roman" charset="0"/>
            </a:endParaRPr>
          </a:p>
          <a:p>
            <a:pPr algn="just" fontAlgn="base"/>
            <a:r>
              <a:rPr lang="ru-RU" sz="2400" dirty="0" err="1"/>
              <a:t>Постачальник</a:t>
            </a:r>
            <a:r>
              <a:rPr lang="ru-RU" sz="2400" dirty="0"/>
              <a:t> </a:t>
            </a:r>
            <a:r>
              <a:rPr lang="ru-RU" sz="2400" dirty="0" err="1"/>
              <a:t>послуг</a:t>
            </a:r>
            <a:r>
              <a:rPr lang="ru-RU" sz="2400" dirty="0"/>
              <a:t> </a:t>
            </a:r>
            <a:r>
              <a:rPr lang="ru-RU" sz="2400" dirty="0" err="1"/>
              <a:t>проміжного</a:t>
            </a:r>
            <a:r>
              <a:rPr lang="ru-RU" sz="2400" dirty="0"/>
              <a:t> характеру в </a:t>
            </a:r>
            <a:r>
              <a:rPr lang="ru-RU" sz="2400" dirty="0" err="1"/>
              <a:t>інформаційній</a:t>
            </a:r>
            <a:r>
              <a:rPr lang="ru-RU" sz="2400" dirty="0"/>
              <a:t> </a:t>
            </a:r>
            <a:r>
              <a:rPr lang="ru-RU" sz="2400" dirty="0" err="1"/>
              <a:t>сфері</a:t>
            </a:r>
            <a:r>
              <a:rPr lang="ru-RU" sz="2400" dirty="0"/>
              <a:t>, </a:t>
            </a:r>
            <a:r>
              <a:rPr lang="ru-RU" sz="2400" dirty="0" err="1"/>
              <a:t>що</a:t>
            </a:r>
            <a:r>
              <a:rPr lang="ru-RU" sz="2400" dirty="0"/>
              <a:t> </a:t>
            </a:r>
            <a:r>
              <a:rPr lang="ru-RU" sz="2400" dirty="0" err="1"/>
              <a:t>надає</a:t>
            </a:r>
            <a:r>
              <a:rPr lang="ru-RU" sz="2400" dirty="0"/>
              <a:t> </a:t>
            </a:r>
            <a:r>
              <a:rPr lang="ru-RU" sz="2400" dirty="0" err="1"/>
              <a:t>послуги</a:t>
            </a:r>
            <a:r>
              <a:rPr lang="ru-RU" sz="2400" dirty="0"/>
              <a:t> </a:t>
            </a:r>
            <a:r>
              <a:rPr lang="ru-RU" sz="2400" dirty="0" err="1"/>
              <a:t>постійного</a:t>
            </a:r>
            <a:r>
              <a:rPr lang="ru-RU" sz="2400" dirty="0"/>
              <a:t> </a:t>
            </a:r>
            <a:r>
              <a:rPr lang="ru-RU" sz="2400" dirty="0" err="1"/>
              <a:t>зберігання</a:t>
            </a:r>
            <a:r>
              <a:rPr lang="ru-RU" sz="2400" dirty="0"/>
              <a:t> </a:t>
            </a:r>
            <a:r>
              <a:rPr lang="ru-RU" sz="2400" dirty="0" err="1"/>
              <a:t>інформації</a:t>
            </a:r>
            <a:r>
              <a:rPr lang="ru-RU" sz="2400" dirty="0"/>
              <a:t> на запит </a:t>
            </a:r>
            <a:r>
              <a:rPr lang="ru-RU" sz="2400" dirty="0" err="1"/>
              <a:t>одержувача</a:t>
            </a:r>
            <a:r>
              <a:rPr lang="ru-RU" sz="2400" dirty="0"/>
              <a:t> </a:t>
            </a:r>
            <a:r>
              <a:rPr lang="ru-RU" sz="2400" dirty="0" err="1"/>
              <a:t>послуг</a:t>
            </a:r>
            <a:r>
              <a:rPr lang="ru-RU" sz="2400" dirty="0"/>
              <a:t> </a:t>
            </a:r>
            <a:r>
              <a:rPr lang="ru-RU" sz="2400" b="1" dirty="0"/>
              <a:t>хостингу</a:t>
            </a:r>
            <a:r>
              <a:rPr lang="ru-RU" sz="2400" dirty="0"/>
              <a:t>, не </a:t>
            </a:r>
            <a:r>
              <a:rPr lang="ru-RU" sz="2400" dirty="0" err="1"/>
              <a:t>несе</a:t>
            </a:r>
            <a:r>
              <a:rPr lang="ru-RU" sz="2400" dirty="0"/>
              <a:t> </a:t>
            </a:r>
            <a:r>
              <a:rPr lang="ru-RU" sz="2400" dirty="0" err="1"/>
              <a:t>відповідальності</a:t>
            </a:r>
            <a:r>
              <a:rPr lang="ru-RU" sz="2400" dirty="0"/>
              <a:t> за </a:t>
            </a:r>
            <a:r>
              <a:rPr lang="ru-RU" sz="2400" dirty="0" err="1"/>
              <a:t>зміст</a:t>
            </a:r>
            <a:r>
              <a:rPr lang="ru-RU" sz="2400" dirty="0"/>
              <a:t> </a:t>
            </a:r>
            <a:r>
              <a:rPr lang="ru-RU" sz="2400" dirty="0" err="1"/>
              <a:t>переданої</a:t>
            </a:r>
            <a:r>
              <a:rPr lang="ru-RU" sz="2400" dirty="0"/>
              <a:t> </a:t>
            </a:r>
            <a:r>
              <a:rPr lang="ru-RU" sz="2400" dirty="0" err="1"/>
              <a:t>чи</a:t>
            </a:r>
            <a:r>
              <a:rPr lang="ru-RU" sz="2400" dirty="0"/>
              <a:t> </a:t>
            </a:r>
            <a:r>
              <a:rPr lang="ru-RU" sz="2400" dirty="0" err="1"/>
              <a:t>отриманої</a:t>
            </a:r>
            <a:r>
              <a:rPr lang="ru-RU" sz="2400" dirty="0"/>
              <a:t> </a:t>
            </a:r>
            <a:r>
              <a:rPr lang="ru-RU" sz="2400" dirty="0" err="1"/>
              <a:t>інформації</a:t>
            </a:r>
            <a:r>
              <a:rPr lang="ru-RU" sz="2400" dirty="0"/>
              <a:t>, яка </a:t>
            </a:r>
            <a:r>
              <a:rPr lang="ru-RU" sz="2400" dirty="0" err="1"/>
              <a:t>зберігається</a:t>
            </a:r>
            <a:r>
              <a:rPr lang="ru-RU" sz="2400" dirty="0"/>
              <a:t> на запит </a:t>
            </a:r>
            <a:r>
              <a:rPr lang="ru-RU" sz="2400" dirty="0" err="1"/>
              <a:t>отримувача</a:t>
            </a:r>
            <a:r>
              <a:rPr lang="ru-RU" sz="2400" dirty="0"/>
              <a:t> </a:t>
            </a:r>
            <a:r>
              <a:rPr lang="ru-RU" sz="2400" dirty="0" err="1"/>
              <a:t>послуг</a:t>
            </a:r>
            <a:r>
              <a:rPr lang="ru-RU" sz="2400" dirty="0"/>
              <a:t>, та за шкоду, </a:t>
            </a:r>
            <a:r>
              <a:rPr lang="ru-RU" sz="2400" dirty="0" err="1"/>
              <a:t>завдану</a:t>
            </a:r>
            <a:r>
              <a:rPr lang="ru-RU" sz="2400" dirty="0"/>
              <a:t> </a:t>
            </a:r>
            <a:r>
              <a:rPr lang="ru-RU" sz="2400" dirty="0" err="1"/>
              <a:t>внаслідок</a:t>
            </a:r>
            <a:r>
              <a:rPr lang="ru-RU" sz="2400" dirty="0"/>
              <a:t> </a:t>
            </a:r>
            <a:r>
              <a:rPr lang="ru-RU" sz="2400" dirty="0" err="1"/>
              <a:t>використання</a:t>
            </a:r>
            <a:r>
              <a:rPr lang="ru-RU" sz="2400" dirty="0"/>
              <a:t> </a:t>
            </a:r>
            <a:r>
              <a:rPr lang="ru-RU" sz="2400" dirty="0" err="1"/>
              <a:t>результатів</a:t>
            </a:r>
            <a:r>
              <a:rPr lang="ru-RU" sz="2400" dirty="0"/>
              <a:t> таких </a:t>
            </a:r>
            <a:r>
              <a:rPr lang="ru-RU" sz="2400" dirty="0" err="1"/>
              <a:t>послуг</a:t>
            </a:r>
            <a:r>
              <a:rPr lang="ru-RU" sz="2400" dirty="0"/>
              <a:t>, </a:t>
            </a:r>
            <a:r>
              <a:rPr lang="ru-RU" sz="2400" b="1" dirty="0"/>
              <a:t>за </a:t>
            </a:r>
            <a:r>
              <a:rPr lang="ru-RU" sz="2400" b="1" dirty="0" err="1"/>
              <a:t>умови</a:t>
            </a:r>
            <a:r>
              <a:rPr lang="ru-RU" sz="2400" b="1" dirty="0"/>
              <a:t> </a:t>
            </a:r>
            <a:r>
              <a:rPr lang="ru-RU" sz="2400" b="1" dirty="0" err="1"/>
              <a:t>що</a:t>
            </a:r>
            <a:r>
              <a:rPr lang="ru-RU" sz="2400" b="1" dirty="0"/>
              <a:t> у </a:t>
            </a:r>
            <a:r>
              <a:rPr lang="ru-RU" sz="2400" b="1" dirty="0" err="1"/>
              <a:t>нього</a:t>
            </a:r>
            <a:r>
              <a:rPr lang="ru-RU" sz="2400" b="1" dirty="0"/>
              <a:t> </a:t>
            </a:r>
            <a:r>
              <a:rPr lang="ru-RU" sz="2400" b="1" dirty="0" err="1"/>
              <a:t>відсутні</a:t>
            </a:r>
            <a:r>
              <a:rPr lang="ru-RU" sz="2400" b="1" dirty="0"/>
              <a:t> </a:t>
            </a:r>
            <a:r>
              <a:rPr lang="ru-RU" sz="2400" b="1" dirty="0" err="1"/>
              <a:t>відомості</a:t>
            </a:r>
            <a:r>
              <a:rPr lang="ru-RU" sz="2400" b="1" dirty="0"/>
              <a:t> про </a:t>
            </a:r>
            <a:r>
              <a:rPr lang="ru-RU" sz="2400" b="1" dirty="0" err="1"/>
              <a:t>незаконну</a:t>
            </a:r>
            <a:r>
              <a:rPr lang="ru-RU" sz="2400" b="1" dirty="0"/>
              <a:t> </a:t>
            </a:r>
            <a:r>
              <a:rPr lang="ru-RU" sz="2400" b="1" dirty="0" err="1"/>
              <a:t>діяльність</a:t>
            </a:r>
            <a:r>
              <a:rPr lang="ru-RU" sz="2400" b="1" dirty="0"/>
              <a:t> </a:t>
            </a:r>
            <a:r>
              <a:rPr lang="ru-RU" sz="2400" b="1" dirty="0" err="1"/>
              <a:t>або</a:t>
            </a:r>
            <a:r>
              <a:rPr lang="ru-RU" sz="2400" b="1" dirty="0"/>
              <a:t> </a:t>
            </a:r>
            <a:r>
              <a:rPr lang="ru-RU" sz="2400" b="1" dirty="0" err="1"/>
              <a:t>факти</a:t>
            </a:r>
            <a:r>
              <a:rPr lang="ru-RU" sz="2400" b="1" dirty="0"/>
              <a:t> </a:t>
            </a:r>
            <a:r>
              <a:rPr lang="ru-RU" sz="2400" b="1" dirty="0" err="1"/>
              <a:t>чи</a:t>
            </a:r>
            <a:r>
              <a:rPr lang="ru-RU" sz="2400" b="1" dirty="0"/>
              <a:t> </a:t>
            </a:r>
            <a:r>
              <a:rPr lang="ru-RU" sz="2400" b="1" dirty="0" err="1"/>
              <a:t>обставини</a:t>
            </a:r>
            <a:r>
              <a:rPr lang="ru-RU" sz="2400" b="1" dirty="0"/>
              <a:t>, </a:t>
            </a:r>
            <a:r>
              <a:rPr lang="ru-RU" sz="2400" b="1" dirty="0" err="1"/>
              <a:t>які</a:t>
            </a:r>
            <a:r>
              <a:rPr lang="ru-RU" sz="2400" b="1" dirty="0"/>
              <a:t> </a:t>
            </a:r>
            <a:r>
              <a:rPr lang="ru-RU" sz="2400" b="1" dirty="0" err="1"/>
              <a:t>вказують</a:t>
            </a:r>
            <a:r>
              <a:rPr lang="ru-RU" sz="2400" b="1" dirty="0"/>
              <a:t> на те, </a:t>
            </a:r>
            <a:r>
              <a:rPr lang="ru-RU" sz="2400" b="1" dirty="0" err="1"/>
              <a:t>що</a:t>
            </a:r>
            <a:r>
              <a:rPr lang="ru-RU" sz="2400" b="1" dirty="0"/>
              <a:t> </a:t>
            </a:r>
            <a:r>
              <a:rPr lang="ru-RU" sz="2400" b="1" dirty="0" err="1"/>
              <a:t>діяльність</a:t>
            </a:r>
            <a:r>
              <a:rPr lang="ru-RU" sz="2400" b="1" dirty="0"/>
              <a:t> </a:t>
            </a:r>
            <a:r>
              <a:rPr lang="ru-RU" sz="2400" b="1" dirty="0" err="1"/>
              <a:t>має</a:t>
            </a:r>
            <a:r>
              <a:rPr lang="ru-RU" sz="2400" b="1" dirty="0"/>
              <a:t> </a:t>
            </a:r>
            <a:r>
              <a:rPr lang="ru-RU" sz="2400" b="1" dirty="0" err="1"/>
              <a:t>ознаки</a:t>
            </a:r>
            <a:r>
              <a:rPr lang="ru-RU" sz="2400" b="1" dirty="0"/>
              <a:t> </a:t>
            </a:r>
            <a:r>
              <a:rPr lang="ru-RU" sz="2400" b="1" dirty="0" err="1"/>
              <a:t>незаконної</a:t>
            </a:r>
            <a:r>
              <a:rPr lang="ru-RU" sz="2400" b="1" dirty="0"/>
              <a:t>, </a:t>
            </a:r>
            <a:r>
              <a:rPr lang="ru-RU" sz="2400" b="1" dirty="0" err="1"/>
              <a:t>або</a:t>
            </a:r>
            <a:r>
              <a:rPr lang="ru-RU" sz="2400" b="1" dirty="0"/>
              <a:t> </a:t>
            </a:r>
            <a:r>
              <a:rPr lang="ru-RU" sz="2400" b="1" dirty="0" err="1"/>
              <a:t>стосовно</a:t>
            </a:r>
            <a:r>
              <a:rPr lang="ru-RU" sz="2400" b="1" dirty="0"/>
              <a:t> </a:t>
            </a:r>
            <a:r>
              <a:rPr lang="ru-RU" sz="2400" b="1" dirty="0" err="1"/>
              <a:t>вимог</a:t>
            </a:r>
            <a:r>
              <a:rPr lang="ru-RU" sz="2400" b="1" dirty="0"/>
              <a:t> про </a:t>
            </a:r>
            <a:r>
              <a:rPr lang="ru-RU" sz="2400" b="1" dirty="0" err="1"/>
              <a:t>відшкодування</a:t>
            </a:r>
            <a:r>
              <a:rPr lang="ru-RU" sz="2400" b="1" dirty="0"/>
              <a:t> </a:t>
            </a:r>
            <a:r>
              <a:rPr lang="ru-RU" sz="2400" b="1" dirty="0" err="1"/>
              <a:t>збитків</a:t>
            </a:r>
            <a:r>
              <a:rPr lang="ru-RU" sz="2400" b="1" dirty="0"/>
              <a:t> </a:t>
            </a:r>
            <a:r>
              <a:rPr lang="ru-RU" sz="2400" b="1" dirty="0" err="1"/>
              <a:t>від</a:t>
            </a:r>
            <a:r>
              <a:rPr lang="ru-RU" sz="2400" b="1" dirty="0"/>
              <a:t> </a:t>
            </a:r>
            <a:r>
              <a:rPr lang="ru-RU" sz="2400" b="1" dirty="0" err="1"/>
              <a:t>такої</a:t>
            </a:r>
            <a:r>
              <a:rPr lang="ru-RU" sz="2400" b="1" dirty="0"/>
              <a:t> </a:t>
            </a:r>
            <a:r>
              <a:rPr lang="ru-RU" sz="2400" b="1" dirty="0" err="1"/>
              <a:t>незаконної</a:t>
            </a:r>
            <a:r>
              <a:rPr lang="ru-RU" sz="2400" b="1" dirty="0"/>
              <a:t> </a:t>
            </a:r>
            <a:r>
              <a:rPr lang="ru-RU" sz="2400" b="1" dirty="0" err="1"/>
              <a:t>діяльності</a:t>
            </a:r>
            <a:r>
              <a:rPr lang="ru-RU" sz="2400" b="1" dirty="0"/>
              <a:t>, та </a:t>
            </a:r>
            <a:r>
              <a:rPr lang="ru-RU" sz="2400" b="1" dirty="0" err="1"/>
              <a:t>постачальник</a:t>
            </a:r>
            <a:r>
              <a:rPr lang="ru-RU" sz="2400" b="1" dirty="0"/>
              <a:t> </a:t>
            </a:r>
            <a:r>
              <a:rPr lang="ru-RU" sz="2400" b="1" dirty="0" err="1"/>
              <a:t>після</a:t>
            </a:r>
            <a:r>
              <a:rPr lang="ru-RU" sz="2400" b="1" dirty="0"/>
              <a:t> </a:t>
            </a:r>
            <a:r>
              <a:rPr lang="ru-RU" sz="2400" b="1" dirty="0" err="1"/>
              <a:t>отримання</a:t>
            </a:r>
            <a:r>
              <a:rPr lang="ru-RU" sz="2400" b="1" dirty="0"/>
              <a:t> таких </a:t>
            </a:r>
            <a:r>
              <a:rPr lang="ru-RU" sz="2400" b="1" dirty="0" err="1"/>
              <a:t>відомостей</a:t>
            </a:r>
            <a:r>
              <a:rPr lang="ru-RU" sz="2400" b="1" dirty="0"/>
              <a:t> </a:t>
            </a:r>
            <a:r>
              <a:rPr lang="ru-RU" sz="2400" b="1" dirty="0" err="1"/>
              <a:t>вдається</a:t>
            </a:r>
            <a:r>
              <a:rPr lang="ru-RU" sz="2400" b="1" dirty="0"/>
              <a:t> до </a:t>
            </a:r>
            <a:r>
              <a:rPr lang="ru-RU" sz="2400" b="1" dirty="0" err="1"/>
              <a:t>швидких</a:t>
            </a:r>
            <a:r>
              <a:rPr lang="ru-RU" sz="2400" b="1" dirty="0"/>
              <a:t> </a:t>
            </a:r>
            <a:r>
              <a:rPr lang="ru-RU" sz="2400" b="1" dirty="0" err="1"/>
              <a:t>дій</a:t>
            </a:r>
            <a:r>
              <a:rPr lang="ru-RU" sz="2400" b="1" dirty="0"/>
              <a:t> з метою </a:t>
            </a:r>
            <a:r>
              <a:rPr lang="ru-RU" sz="2400" b="1" dirty="0" err="1"/>
              <a:t>усунення</a:t>
            </a:r>
            <a:r>
              <a:rPr lang="ru-RU" sz="2400" b="1" dirty="0"/>
              <a:t> </a:t>
            </a:r>
            <a:r>
              <a:rPr lang="ru-RU" sz="2400" b="1" dirty="0" err="1"/>
              <a:t>можливості</a:t>
            </a:r>
            <a:r>
              <a:rPr lang="ru-RU" sz="2400" b="1" dirty="0"/>
              <a:t> доступу </a:t>
            </a:r>
            <a:r>
              <a:rPr lang="ru-RU" sz="2400" b="1" dirty="0" err="1"/>
              <a:t>чи</a:t>
            </a:r>
            <a:r>
              <a:rPr lang="ru-RU" sz="2400" b="1" dirty="0"/>
              <a:t> </a:t>
            </a:r>
            <a:r>
              <a:rPr lang="ru-RU" sz="2400" b="1" dirty="0" err="1"/>
              <a:t>припинення</a:t>
            </a:r>
            <a:r>
              <a:rPr lang="ru-RU" sz="2400" b="1" dirty="0"/>
              <a:t> доступу до </a:t>
            </a:r>
            <a:r>
              <a:rPr lang="ru-RU" sz="2400" b="1" dirty="0" err="1"/>
              <a:t>інформації</a:t>
            </a:r>
            <a:r>
              <a:rPr lang="ru-RU" sz="2400" dirty="0"/>
              <a:t>, у </a:t>
            </a:r>
            <a:r>
              <a:rPr lang="ru-RU" sz="2400" i="1" dirty="0"/>
              <a:t>тому </a:t>
            </a:r>
            <a:r>
              <a:rPr lang="ru-RU" sz="2400" i="1" dirty="0" err="1"/>
              <a:t>числі</a:t>
            </a:r>
            <a:r>
              <a:rPr lang="ru-RU" sz="2400" i="1" dirty="0"/>
              <a:t> </a:t>
            </a:r>
            <a:r>
              <a:rPr lang="ru-RU" sz="2400" i="1" dirty="0" err="1"/>
              <a:t>відповідно</a:t>
            </a:r>
            <a:r>
              <a:rPr lang="ru-RU" sz="2400" i="1" dirty="0"/>
              <a:t> до </a:t>
            </a:r>
            <a:r>
              <a:rPr lang="ru-RU" sz="2400" i="1" dirty="0" err="1"/>
              <a:t>вимог</a:t>
            </a:r>
            <a:r>
              <a:rPr lang="ru-RU" sz="2400" i="1" dirty="0"/>
              <a:t> </a:t>
            </a:r>
            <a:r>
              <a:rPr lang="ru-RU" sz="2400" i="1" dirty="0" err="1"/>
              <a:t>законодавства</a:t>
            </a:r>
            <a:r>
              <a:rPr lang="ru-RU" sz="2400" i="1" dirty="0"/>
              <a:t> про </a:t>
            </a:r>
            <a:r>
              <a:rPr lang="ru-RU" sz="2400" i="1" dirty="0" err="1"/>
              <a:t>авторське</a:t>
            </a:r>
            <a:r>
              <a:rPr lang="ru-RU" sz="2400" i="1" dirty="0"/>
              <a:t> право і </a:t>
            </a:r>
            <a:r>
              <a:rPr lang="ru-RU" sz="2400" i="1" dirty="0" err="1"/>
              <a:t>суміжні</a:t>
            </a:r>
            <a:r>
              <a:rPr lang="ru-RU" sz="2400" i="1" dirty="0"/>
              <a:t> права.</a:t>
            </a:r>
          </a:p>
          <a:p>
            <a:pPr algn="just"/>
            <a:br>
              <a:rPr lang="ru-RU" sz="2400" dirty="0"/>
            </a:br>
            <a:r>
              <a:rPr lang="en-US" sz="2400" b="1" dirty="0" err="1">
                <a:solidFill>
                  <a:srgbClr val="FF0000"/>
                </a:solidFill>
              </a:rPr>
              <a:t>Не</a:t>
            </a:r>
            <a:r>
              <a:rPr lang="en-US" sz="2400" b="1" dirty="0">
                <a:solidFill>
                  <a:srgbClr val="FF0000"/>
                </a:solidFill>
              </a:rPr>
              <a:t> </a:t>
            </a:r>
            <a:r>
              <a:rPr lang="en-US" sz="2400" b="1" dirty="0" err="1">
                <a:solidFill>
                  <a:srgbClr val="FF0000"/>
                </a:solidFill>
              </a:rPr>
              <a:t>вказано</a:t>
            </a:r>
            <a:r>
              <a:rPr lang="en-US" sz="2400" b="1" dirty="0">
                <a:solidFill>
                  <a:srgbClr val="FF0000"/>
                </a:solidFill>
              </a:rPr>
              <a:t>, </a:t>
            </a:r>
            <a:r>
              <a:rPr lang="en-US" sz="2400" b="1" dirty="0" err="1">
                <a:solidFill>
                  <a:srgbClr val="FF0000"/>
                </a:solidFill>
              </a:rPr>
              <a:t>що</a:t>
            </a:r>
            <a:r>
              <a:rPr lang="en-US" sz="2400" b="1" dirty="0">
                <a:solidFill>
                  <a:srgbClr val="FF0000"/>
                </a:solidFill>
              </a:rPr>
              <a:t> </a:t>
            </a:r>
            <a:r>
              <a:rPr lang="en-US" sz="2400" b="1" dirty="0" err="1">
                <a:solidFill>
                  <a:srgbClr val="FF0000"/>
                </a:solidFill>
              </a:rPr>
              <a:t>обов’язково</a:t>
            </a:r>
            <a:r>
              <a:rPr lang="en-US" sz="2400" b="1" dirty="0">
                <a:solidFill>
                  <a:srgbClr val="FF0000"/>
                </a:solidFill>
              </a:rPr>
              <a:t> </a:t>
            </a:r>
            <a:r>
              <a:rPr lang="en-US" sz="2400" b="1" dirty="0" err="1">
                <a:solidFill>
                  <a:srgbClr val="FF0000"/>
                </a:solidFill>
              </a:rPr>
              <a:t>в</a:t>
            </a:r>
            <a:r>
              <a:rPr lang="en-US" sz="2400" b="1" dirty="0">
                <a:solidFill>
                  <a:srgbClr val="FF0000"/>
                </a:solidFill>
              </a:rPr>
              <a:t> </a:t>
            </a:r>
            <a:r>
              <a:rPr lang="en-US" sz="2400" b="1" dirty="0" err="1">
                <a:solidFill>
                  <a:srgbClr val="FF0000"/>
                </a:solidFill>
              </a:rPr>
              <a:t>межах</a:t>
            </a:r>
            <a:r>
              <a:rPr lang="en-US" sz="2400" b="1" dirty="0">
                <a:solidFill>
                  <a:srgbClr val="FF0000"/>
                </a:solidFill>
              </a:rPr>
              <a:t> </a:t>
            </a:r>
            <a:r>
              <a:rPr lang="en-US" sz="2400" b="1" dirty="0" err="1">
                <a:solidFill>
                  <a:srgbClr val="FF0000"/>
                </a:solidFill>
              </a:rPr>
              <a:t>Порядку</a:t>
            </a:r>
            <a:r>
              <a:rPr lang="mr-IN" sz="2400" b="1" dirty="0">
                <a:solidFill>
                  <a:srgbClr val="FF0000"/>
                </a:solidFill>
              </a:rPr>
              <a:t>…</a:t>
            </a:r>
            <a:r>
              <a:rPr lang="en-US" sz="2400" b="1" dirty="0">
                <a:solidFill>
                  <a:srgbClr val="FF0000"/>
                </a:solidFill>
              </a:rPr>
              <a:t>. </a:t>
            </a:r>
            <a:endParaRPr lang="en-US" sz="2400" b="1" dirty="0">
              <a:solidFill>
                <a:srgbClr val="FF0000"/>
              </a:solidFill>
              <a:latin typeface="Times New Roman" charset="0"/>
              <a:ea typeface="Times New Roman" charset="0"/>
              <a:cs typeface="Times New Roman" charset="0"/>
            </a:endParaRPr>
          </a:p>
        </p:txBody>
      </p:sp>
      <p:sp>
        <p:nvSpPr>
          <p:cNvPr id="7" name="TextBox 6"/>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569624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Заголовок 1"/>
          <p:cNvSpPr>
            <a:spLocks noGrp="1"/>
          </p:cNvSpPr>
          <p:nvPr>
            <p:ph type="title"/>
          </p:nvPr>
        </p:nvSpPr>
        <p:spPr>
          <a:xfrm>
            <a:off x="556532" y="643467"/>
            <a:ext cx="11210925" cy="744836"/>
          </a:xfrm>
        </p:spPr>
        <p:txBody>
          <a:bodyPr>
            <a:normAutofit/>
          </a:bodyPr>
          <a:lstStyle/>
          <a:p>
            <a:pPr algn="ctr">
              <a:lnSpc>
                <a:spcPct val="70000"/>
              </a:lnSpc>
            </a:pPr>
            <a:r>
              <a:rPr lang="ru-RU" sz="3000">
                <a:solidFill>
                  <a:schemeClr val="bg1"/>
                </a:solidFill>
                <a:latin typeface="Times New Roman" charset="0"/>
                <a:ea typeface="Times New Roman" charset="0"/>
                <a:cs typeface="Times New Roman" charset="0"/>
              </a:rPr>
              <a:t>Міф:</a:t>
            </a:r>
            <a:r>
              <a:rPr lang="en-US" sz="3000">
                <a:solidFill>
                  <a:schemeClr val="bg1"/>
                </a:solidFill>
                <a:latin typeface="Times New Roman" charset="0"/>
                <a:ea typeface="Times New Roman" charset="0"/>
                <a:cs typeface="Times New Roman" charset="0"/>
              </a:rPr>
              <a:t>  Реформа 3081Д дає переваги правоволодільцям і буде працювати</a:t>
            </a:r>
            <a:endParaRPr lang="ru-RU" sz="3000">
              <a:solidFill>
                <a:schemeClr val="bg1"/>
              </a:solidFill>
              <a:latin typeface="Times New Roman" charset="0"/>
              <a:ea typeface="Times New Roman" charset="0"/>
              <a:cs typeface="Times New Roman" charset="0"/>
            </a:endParaRPr>
          </a:p>
        </p:txBody>
      </p:sp>
      <p:sp>
        <p:nvSpPr>
          <p:cNvPr id="3" name="TextBox 2"/>
          <p:cNvSpPr txBox="1"/>
          <p:nvPr/>
        </p:nvSpPr>
        <p:spPr>
          <a:xfrm>
            <a:off x="254000" y="1524000"/>
            <a:ext cx="11513457" cy="4524315"/>
          </a:xfrm>
          <a:prstGeom prst="rect">
            <a:avLst/>
          </a:prstGeom>
          <a:noFill/>
        </p:spPr>
        <p:txBody>
          <a:bodyPr wrap="square" rtlCol="0">
            <a:spAutoFit/>
          </a:bodyPr>
          <a:lstStyle/>
          <a:p>
            <a:pPr algn="just"/>
            <a:r>
              <a:rPr lang="en-US" sz="2400" b="1" dirty="0">
                <a:latin typeface="Times New Roman" charset="0"/>
                <a:ea typeface="Times New Roman" charset="0"/>
                <a:cs typeface="Times New Roman" charset="0"/>
              </a:rPr>
              <a:t>EU - UA:</a:t>
            </a:r>
          </a:p>
          <a:p>
            <a:pPr algn="just"/>
            <a:endParaRPr lang="en-US" sz="2400" b="1" dirty="0">
              <a:latin typeface="Times New Roman" charset="0"/>
              <a:ea typeface="Times New Roman" charset="0"/>
              <a:cs typeface="Times New Roman" charset="0"/>
            </a:endParaRPr>
          </a:p>
          <a:p>
            <a:pPr algn="just"/>
            <a:r>
              <a:rPr lang="ru-RU" sz="2400" b="1" dirty="0" err="1">
                <a:latin typeface="Times New Roman" charset="0"/>
                <a:ea typeface="Times New Roman" charset="0"/>
                <a:cs typeface="Times New Roman" charset="0"/>
              </a:rPr>
              <a:t>Стаття</a:t>
            </a:r>
            <a:r>
              <a:rPr lang="en-US" sz="2400" b="1" dirty="0">
                <a:latin typeface="Times New Roman" charset="0"/>
                <a:ea typeface="Times New Roman" charset="0"/>
                <a:cs typeface="Times New Roman" charset="0"/>
              </a:rPr>
              <a:t> 244</a:t>
            </a:r>
          </a:p>
          <a:p>
            <a:pPr algn="just"/>
            <a:endParaRPr lang="en-US" sz="2400" b="1" dirty="0">
              <a:latin typeface="Times New Roman" charset="0"/>
              <a:ea typeface="Times New Roman" charset="0"/>
              <a:cs typeface="Times New Roman" charset="0"/>
            </a:endParaRPr>
          </a:p>
          <a:p>
            <a:pPr algn="just"/>
            <a:r>
              <a:rPr lang="ru-RU" sz="2400" dirty="0" err="1">
                <a:latin typeface="Times New Roman" charset="0"/>
                <a:ea typeface="Times New Roman" charset="0"/>
                <a:cs typeface="Times New Roman" charset="0"/>
              </a:rPr>
              <a:t>Виключення</a:t>
            </a:r>
            <a:r>
              <a:rPr lang="ru-RU" sz="2400" dirty="0">
                <a:latin typeface="Times New Roman" charset="0"/>
                <a:ea typeface="Times New Roman" charset="0"/>
                <a:cs typeface="Times New Roman" charset="0"/>
              </a:rPr>
              <a:t> з </a:t>
            </a:r>
            <a:r>
              <a:rPr lang="ru-RU" sz="2400" dirty="0" err="1">
                <a:latin typeface="Times New Roman" charset="0"/>
                <a:ea typeface="Times New Roman" charset="0"/>
                <a:cs typeface="Times New Roman" charset="0"/>
              </a:rPr>
              <a:t>відповідальності</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встановлені</a:t>
            </a:r>
            <a:r>
              <a:rPr lang="ru-RU" sz="2400" dirty="0">
                <a:latin typeface="Times New Roman" charset="0"/>
                <a:ea typeface="Times New Roman" charset="0"/>
                <a:cs typeface="Times New Roman" charset="0"/>
              </a:rPr>
              <a:t> в </a:t>
            </a:r>
            <a:r>
              <a:rPr lang="ru-RU" sz="2400" dirty="0" err="1">
                <a:latin typeface="Times New Roman" charset="0"/>
                <a:ea typeface="Times New Roman" charset="0"/>
                <a:cs typeface="Times New Roman" charset="0"/>
              </a:rPr>
              <a:t>цій</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Статті</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покривають</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лише</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випадки</a:t>
            </a:r>
            <a:r>
              <a:rPr lang="ru-RU" sz="2400" dirty="0">
                <a:latin typeface="Times New Roman" charset="0"/>
                <a:ea typeface="Times New Roman" charset="0"/>
                <a:cs typeface="Times New Roman" charset="0"/>
              </a:rPr>
              <a:t> коли </a:t>
            </a:r>
            <a:r>
              <a:rPr lang="ru-RU" sz="2400" dirty="0" err="1">
                <a:latin typeface="Times New Roman" charset="0"/>
                <a:ea typeface="Times New Roman" charset="0"/>
                <a:cs typeface="Times New Roman" charset="0"/>
              </a:rPr>
              <a:t>діяльність</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постачальників</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послуг</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інформаційного</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суспільства</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обмежена</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технічним</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процесом</a:t>
            </a:r>
            <a:r>
              <a:rPr lang="ru-RU" sz="2400" dirty="0">
                <a:latin typeface="Times New Roman" charset="0"/>
                <a:ea typeface="Times New Roman" charset="0"/>
                <a:cs typeface="Times New Roman" charset="0"/>
              </a:rPr>
              <a:t> оператора та </a:t>
            </a:r>
            <a:r>
              <a:rPr lang="ru-RU" sz="2400" dirty="0" err="1">
                <a:latin typeface="Times New Roman" charset="0"/>
                <a:ea typeface="Times New Roman" charset="0"/>
                <a:cs typeface="Times New Roman" charset="0"/>
              </a:rPr>
              <a:t>надання</a:t>
            </a:r>
            <a:r>
              <a:rPr lang="ru-RU" sz="2400" dirty="0">
                <a:latin typeface="Times New Roman" charset="0"/>
                <a:ea typeface="Times New Roman" charset="0"/>
                <a:cs typeface="Times New Roman" charset="0"/>
              </a:rPr>
              <a:t> доступу до </a:t>
            </a:r>
            <a:r>
              <a:rPr lang="ru-RU" sz="2400" dirty="0" err="1">
                <a:latin typeface="Times New Roman" charset="0"/>
                <a:ea typeface="Times New Roman" charset="0"/>
                <a:cs typeface="Times New Roman" charset="0"/>
              </a:rPr>
              <a:t>комунікаційних</a:t>
            </a:r>
            <a:r>
              <a:rPr lang="ru-RU" sz="2400" dirty="0">
                <a:latin typeface="Times New Roman" charset="0"/>
                <a:ea typeface="Times New Roman" charset="0"/>
                <a:cs typeface="Times New Roman" charset="0"/>
              </a:rPr>
              <a:t> мереж через </a:t>
            </a:r>
            <a:r>
              <a:rPr lang="ru-RU" sz="2400" dirty="0" err="1">
                <a:latin typeface="Times New Roman" charset="0"/>
                <a:ea typeface="Times New Roman" charset="0"/>
                <a:cs typeface="Times New Roman" charset="0"/>
              </a:rPr>
              <a:t>які</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інформація</a:t>
            </a:r>
            <a:r>
              <a:rPr lang="ru-RU" sz="2400" dirty="0">
                <a:latin typeface="Times New Roman" charset="0"/>
                <a:ea typeface="Times New Roman" charset="0"/>
                <a:cs typeface="Times New Roman" charset="0"/>
              </a:rPr>
              <a:t> доступна для </a:t>
            </a:r>
            <a:r>
              <a:rPr lang="ru-RU" sz="2400" dirty="0" err="1">
                <a:latin typeface="Times New Roman" charset="0"/>
                <a:ea typeface="Times New Roman" charset="0"/>
                <a:cs typeface="Times New Roman" charset="0"/>
              </a:rPr>
              <a:t>третіх</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сторін</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передається</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або</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тимчасово</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зберігається</a:t>
            </a:r>
            <a:r>
              <a:rPr lang="ru-RU" sz="2400" dirty="0">
                <a:latin typeface="Times New Roman" charset="0"/>
                <a:ea typeface="Times New Roman" charset="0"/>
                <a:cs typeface="Times New Roman" charset="0"/>
              </a:rPr>
              <a:t> з </a:t>
            </a:r>
            <a:r>
              <a:rPr lang="ru-RU" sz="2400" dirty="0" err="1">
                <a:latin typeface="Times New Roman" charset="0"/>
                <a:ea typeface="Times New Roman" charset="0"/>
                <a:cs typeface="Times New Roman" charset="0"/>
              </a:rPr>
              <a:t>єдиною</a:t>
            </a:r>
            <a:r>
              <a:rPr lang="ru-RU" sz="2400" dirty="0">
                <a:latin typeface="Times New Roman" charset="0"/>
                <a:ea typeface="Times New Roman" charset="0"/>
                <a:cs typeface="Times New Roman" charset="0"/>
              </a:rPr>
              <a:t> метою </a:t>
            </a:r>
            <a:r>
              <a:rPr lang="ru-RU" sz="2400" dirty="0" err="1">
                <a:latin typeface="Times New Roman" charset="0"/>
                <a:ea typeface="Times New Roman" charset="0"/>
                <a:cs typeface="Times New Roman" charset="0"/>
              </a:rPr>
              <a:t>зробити</a:t>
            </a:r>
            <a:r>
              <a:rPr lang="ru-RU" sz="2400" dirty="0">
                <a:latin typeface="Times New Roman" charset="0"/>
                <a:ea typeface="Times New Roman" charset="0"/>
                <a:cs typeface="Times New Roman" charset="0"/>
              </a:rPr>
              <a:t> передачу </a:t>
            </a:r>
            <a:r>
              <a:rPr lang="ru-RU" sz="2400" dirty="0" err="1">
                <a:latin typeface="Times New Roman" charset="0"/>
                <a:ea typeface="Times New Roman" charset="0"/>
                <a:cs typeface="Times New Roman" charset="0"/>
              </a:rPr>
              <a:t>більш</a:t>
            </a:r>
            <a:r>
              <a:rPr lang="en-US"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ефективною</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ця</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діяльність</a:t>
            </a:r>
            <a:r>
              <a:rPr lang="ru-RU" sz="2400" dirty="0">
                <a:latin typeface="Times New Roman" charset="0"/>
                <a:ea typeface="Times New Roman" charset="0"/>
                <a:cs typeface="Times New Roman" charset="0"/>
              </a:rPr>
              <a:t> носить просто </a:t>
            </a:r>
            <a:r>
              <a:rPr lang="ru-RU" sz="2400" dirty="0" err="1">
                <a:latin typeface="Times New Roman" charset="0"/>
                <a:ea typeface="Times New Roman" charset="0"/>
                <a:cs typeface="Times New Roman" charset="0"/>
              </a:rPr>
              <a:t>технічний</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автоматичний</a:t>
            </a:r>
            <a:r>
              <a:rPr lang="ru-RU" sz="2400" dirty="0">
                <a:latin typeface="Times New Roman" charset="0"/>
                <a:ea typeface="Times New Roman" charset="0"/>
                <a:cs typeface="Times New Roman" charset="0"/>
              </a:rPr>
              <a:t> та </a:t>
            </a:r>
            <a:r>
              <a:rPr lang="ru-RU" sz="2400" dirty="0" err="1">
                <a:latin typeface="Times New Roman" charset="0"/>
                <a:ea typeface="Times New Roman" charset="0"/>
                <a:cs typeface="Times New Roman" charset="0"/>
              </a:rPr>
              <a:t>пасивний</a:t>
            </a:r>
            <a:r>
              <a:rPr lang="ru-RU" sz="2400" dirty="0">
                <a:latin typeface="Times New Roman" charset="0"/>
                <a:ea typeface="Times New Roman" charset="0"/>
                <a:cs typeface="Times New Roman" charset="0"/>
              </a:rPr>
              <a:t> характер, </a:t>
            </a:r>
            <a:r>
              <a:rPr lang="ru-RU" sz="2400" dirty="0" err="1">
                <a:latin typeface="Times New Roman" charset="0"/>
                <a:ea typeface="Times New Roman" charset="0"/>
                <a:cs typeface="Times New Roman" charset="0"/>
              </a:rPr>
              <a:t>що</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означає</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що</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постачальник</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послуг</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інформаційного</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суспільства</a:t>
            </a:r>
            <a:r>
              <a:rPr lang="ru-RU" sz="2400" dirty="0">
                <a:latin typeface="Times New Roman" charset="0"/>
                <a:ea typeface="Times New Roman" charset="0"/>
                <a:cs typeface="Times New Roman" charset="0"/>
              </a:rPr>
              <a:t> не </a:t>
            </a:r>
            <a:r>
              <a:rPr lang="ru-RU" sz="2400" dirty="0" err="1">
                <a:latin typeface="Times New Roman" charset="0"/>
                <a:ea typeface="Times New Roman" charset="0"/>
                <a:cs typeface="Times New Roman" charset="0"/>
              </a:rPr>
              <a:t>має</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ні</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знань</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ні</a:t>
            </a:r>
            <a:r>
              <a:rPr lang="ru-RU" sz="2400" dirty="0">
                <a:latin typeface="Times New Roman" charset="0"/>
                <a:ea typeface="Times New Roman" charset="0"/>
                <a:cs typeface="Times New Roman" charset="0"/>
              </a:rPr>
              <a:t> контролю </a:t>
            </a:r>
            <a:r>
              <a:rPr lang="ru-RU" sz="2400" dirty="0" err="1">
                <a:latin typeface="Times New Roman" charset="0"/>
                <a:ea typeface="Times New Roman" charset="0"/>
                <a:cs typeface="Times New Roman" charset="0"/>
              </a:rPr>
              <a:t>щодо</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інформації</a:t>
            </a:r>
            <a:r>
              <a:rPr lang="ru-RU" sz="2400" dirty="0">
                <a:latin typeface="Times New Roman" charset="0"/>
                <a:ea typeface="Times New Roman" charset="0"/>
                <a:cs typeface="Times New Roman" charset="0"/>
              </a:rPr>
              <a:t>, яка </a:t>
            </a:r>
            <a:r>
              <a:rPr lang="ru-RU" sz="2400" dirty="0" err="1">
                <a:latin typeface="Times New Roman" charset="0"/>
                <a:ea typeface="Times New Roman" charset="0"/>
                <a:cs typeface="Times New Roman" charset="0"/>
              </a:rPr>
              <a:t>передається</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або</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зберігається</a:t>
            </a:r>
            <a:r>
              <a:rPr lang="ru-RU" sz="2400" dirty="0">
                <a:latin typeface="Times New Roman" charset="0"/>
                <a:ea typeface="Times New Roman" charset="0"/>
                <a:cs typeface="Times New Roman" charset="0"/>
              </a:rPr>
              <a:t>.</a:t>
            </a:r>
            <a:endParaRPr lang="en-US" sz="2400" dirty="0">
              <a:latin typeface="Times New Roman" charset="0"/>
              <a:ea typeface="Times New Roman" charset="0"/>
              <a:cs typeface="Times New Roman" charset="0"/>
            </a:endParaRPr>
          </a:p>
        </p:txBody>
      </p:sp>
      <p:sp>
        <p:nvSpPr>
          <p:cNvPr id="5" name="TextBox 4"/>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525100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Заголовок 1"/>
          <p:cNvSpPr>
            <a:spLocks noGrp="1"/>
          </p:cNvSpPr>
          <p:nvPr>
            <p:ph type="title"/>
          </p:nvPr>
        </p:nvSpPr>
        <p:spPr>
          <a:xfrm>
            <a:off x="556532" y="643467"/>
            <a:ext cx="11210925" cy="744836"/>
          </a:xfrm>
        </p:spPr>
        <p:txBody>
          <a:bodyPr>
            <a:normAutofit/>
          </a:bodyPr>
          <a:lstStyle/>
          <a:p>
            <a:pPr algn="ctr">
              <a:lnSpc>
                <a:spcPct val="70000"/>
              </a:lnSpc>
            </a:pPr>
            <a:r>
              <a:rPr lang="ru-RU" sz="3000">
                <a:solidFill>
                  <a:schemeClr val="bg1"/>
                </a:solidFill>
                <a:latin typeface="Times New Roman" charset="0"/>
                <a:ea typeface="Times New Roman" charset="0"/>
                <a:cs typeface="Times New Roman" charset="0"/>
              </a:rPr>
              <a:t>Міф:</a:t>
            </a:r>
            <a:r>
              <a:rPr lang="en-US" sz="3000">
                <a:solidFill>
                  <a:schemeClr val="bg1"/>
                </a:solidFill>
                <a:latin typeface="Times New Roman" charset="0"/>
                <a:ea typeface="Times New Roman" charset="0"/>
                <a:cs typeface="Times New Roman" charset="0"/>
              </a:rPr>
              <a:t>  Реформа 3081Д дає переваги правоволодільцям і буде працювати</a:t>
            </a:r>
            <a:endParaRPr lang="ru-RU" sz="3000">
              <a:solidFill>
                <a:schemeClr val="bg1"/>
              </a:solidFill>
              <a:latin typeface="Times New Roman" charset="0"/>
              <a:ea typeface="Times New Roman" charset="0"/>
              <a:cs typeface="Times New Roman" charset="0"/>
            </a:endParaRPr>
          </a:p>
        </p:txBody>
      </p:sp>
      <p:sp>
        <p:nvSpPr>
          <p:cNvPr id="3" name="TextBox 2"/>
          <p:cNvSpPr txBox="1"/>
          <p:nvPr/>
        </p:nvSpPr>
        <p:spPr>
          <a:xfrm>
            <a:off x="254000" y="1524000"/>
            <a:ext cx="11513457" cy="5262979"/>
          </a:xfrm>
          <a:prstGeom prst="rect">
            <a:avLst/>
          </a:prstGeom>
          <a:noFill/>
        </p:spPr>
        <p:txBody>
          <a:bodyPr wrap="square" rtlCol="0">
            <a:spAutoFit/>
          </a:bodyPr>
          <a:lstStyle/>
          <a:p>
            <a:pPr algn="just"/>
            <a:r>
              <a:rPr lang="en-US" sz="2400" b="1" dirty="0">
                <a:latin typeface="Times New Roman" charset="0"/>
                <a:ea typeface="Times New Roman" charset="0"/>
                <a:cs typeface="Times New Roman" charset="0"/>
              </a:rPr>
              <a:t>EU - UA:</a:t>
            </a:r>
          </a:p>
          <a:p>
            <a:pPr algn="just"/>
            <a:endParaRPr lang="en-US" sz="2400" b="1" dirty="0">
              <a:latin typeface="Times New Roman" charset="0"/>
              <a:ea typeface="Times New Roman" charset="0"/>
              <a:cs typeface="Times New Roman" charset="0"/>
            </a:endParaRPr>
          </a:p>
          <a:p>
            <a:pPr algn="just"/>
            <a:r>
              <a:rPr lang="ru-RU" sz="2400" b="1" dirty="0" err="1">
                <a:latin typeface="Times New Roman" charset="0"/>
                <a:ea typeface="Times New Roman" charset="0"/>
                <a:cs typeface="Times New Roman" charset="0"/>
              </a:rPr>
              <a:t>Стаття</a:t>
            </a:r>
            <a:r>
              <a:rPr lang="ru-RU" sz="2400" b="1" dirty="0">
                <a:latin typeface="Times New Roman" charset="0"/>
                <a:ea typeface="Times New Roman" charset="0"/>
                <a:cs typeface="Times New Roman" charset="0"/>
              </a:rPr>
              <a:t> 247</a:t>
            </a:r>
            <a:r>
              <a:rPr lang="en-US"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Відповідальність</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постачальників</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посередницьких</a:t>
            </a:r>
            <a:r>
              <a:rPr lang="ru-RU" sz="2400" b="1"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послуг</a:t>
            </a:r>
            <a:r>
              <a:rPr lang="ru-RU" sz="2400" b="1" dirty="0">
                <a:latin typeface="Times New Roman" charset="0"/>
                <a:ea typeface="Times New Roman" charset="0"/>
                <a:cs typeface="Times New Roman" charset="0"/>
              </a:rPr>
              <a:t>: «Хостинг»</a:t>
            </a:r>
            <a:endParaRPr lang="en-US" sz="2400" b="1" dirty="0">
              <a:latin typeface="Times New Roman" charset="0"/>
              <a:ea typeface="Times New Roman" charset="0"/>
              <a:cs typeface="Times New Roman" charset="0"/>
            </a:endParaRPr>
          </a:p>
          <a:p>
            <a:pPr algn="just"/>
            <a:endParaRPr lang="en-US" sz="2400" b="1" dirty="0">
              <a:latin typeface="Times New Roman" charset="0"/>
              <a:ea typeface="Times New Roman" charset="0"/>
              <a:cs typeface="Times New Roman" charset="0"/>
            </a:endParaRPr>
          </a:p>
          <a:p>
            <a:pPr algn="just"/>
            <a:r>
              <a:rPr lang="ru-RU" sz="2400" dirty="0">
                <a:latin typeface="Times New Roman" charset="0"/>
                <a:ea typeface="Times New Roman" charset="0"/>
                <a:cs typeface="Times New Roman" charset="0"/>
              </a:rPr>
              <a:t>1. </a:t>
            </a:r>
            <a:r>
              <a:rPr lang="ru-RU" sz="2400" dirty="0" err="1">
                <a:latin typeface="Times New Roman" charset="0"/>
                <a:ea typeface="Times New Roman" charset="0"/>
                <a:cs typeface="Times New Roman" charset="0"/>
              </a:rPr>
              <a:t>Якщо</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надається</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послуга</a:t>
            </a:r>
            <a:r>
              <a:rPr lang="ru-RU" sz="2400" dirty="0">
                <a:latin typeface="Times New Roman" charset="0"/>
                <a:ea typeface="Times New Roman" charset="0"/>
                <a:cs typeface="Times New Roman" charset="0"/>
              </a:rPr>
              <a:t> в </a:t>
            </a:r>
            <a:r>
              <a:rPr lang="ru-RU" sz="2400" dirty="0" err="1">
                <a:latin typeface="Times New Roman" charset="0"/>
                <a:ea typeface="Times New Roman" charset="0"/>
                <a:cs typeface="Times New Roman" charset="0"/>
              </a:rPr>
              <a:t>інформаційному</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суспільстві</a:t>
            </a:r>
            <a:r>
              <a:rPr lang="ru-RU" sz="2400" dirty="0">
                <a:latin typeface="Times New Roman" charset="0"/>
                <a:ea typeface="Times New Roman" charset="0"/>
                <a:cs typeface="Times New Roman" charset="0"/>
              </a:rPr>
              <a:t>, яка </a:t>
            </a:r>
            <a:r>
              <a:rPr lang="ru-RU" sz="2400" dirty="0" err="1">
                <a:latin typeface="Times New Roman" charset="0"/>
                <a:ea typeface="Times New Roman" charset="0"/>
                <a:cs typeface="Times New Roman" charset="0"/>
              </a:rPr>
              <a:t>полягає</a:t>
            </a:r>
            <a:r>
              <a:rPr lang="ru-RU" sz="2400" dirty="0">
                <a:latin typeface="Times New Roman" charset="0"/>
                <a:ea typeface="Times New Roman" charset="0"/>
                <a:cs typeface="Times New Roman" charset="0"/>
              </a:rPr>
              <a:t> у </a:t>
            </a:r>
            <a:r>
              <a:rPr lang="ru-RU" sz="2400" dirty="0" err="1">
                <a:latin typeface="Times New Roman" charset="0"/>
                <a:ea typeface="Times New Roman" charset="0"/>
                <a:cs typeface="Times New Roman" charset="0"/>
              </a:rPr>
              <a:t>зберіганні</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інформації</a:t>
            </a:r>
            <a:r>
              <a:rPr lang="ru-RU" sz="2400" dirty="0">
                <a:latin typeface="Times New Roman" charset="0"/>
                <a:ea typeface="Times New Roman" charset="0"/>
                <a:cs typeface="Times New Roman" charset="0"/>
              </a:rPr>
              <a:t>, яка </a:t>
            </a:r>
            <a:r>
              <a:rPr lang="ru-RU" sz="2400" dirty="0" err="1">
                <a:latin typeface="Times New Roman" charset="0"/>
                <a:ea typeface="Times New Roman" charset="0"/>
                <a:cs typeface="Times New Roman" charset="0"/>
              </a:rPr>
              <a:t>надається</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одержувачем</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послуги</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Сторони</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гарантують</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що</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постачальник</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послуги</a:t>
            </a:r>
            <a:r>
              <a:rPr lang="ru-RU" sz="2400" dirty="0">
                <a:latin typeface="Times New Roman" charset="0"/>
                <a:ea typeface="Times New Roman" charset="0"/>
                <a:cs typeface="Times New Roman" charset="0"/>
              </a:rPr>
              <a:t> не </a:t>
            </a:r>
            <a:r>
              <a:rPr lang="ru-RU" sz="2400" dirty="0" err="1">
                <a:latin typeface="Times New Roman" charset="0"/>
                <a:ea typeface="Times New Roman" charset="0"/>
                <a:cs typeface="Times New Roman" charset="0"/>
              </a:rPr>
              <a:t>несе</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відповідальності</a:t>
            </a:r>
            <a:r>
              <a:rPr lang="ru-RU" sz="2400" dirty="0">
                <a:latin typeface="Times New Roman" charset="0"/>
                <a:ea typeface="Times New Roman" charset="0"/>
                <a:cs typeface="Times New Roman" charset="0"/>
              </a:rPr>
              <a:t> за </a:t>
            </a:r>
            <a:r>
              <a:rPr lang="ru-RU" sz="2400" dirty="0" err="1">
                <a:latin typeface="Times New Roman" charset="0"/>
                <a:ea typeface="Times New Roman" charset="0"/>
                <a:cs typeface="Times New Roman" charset="0"/>
              </a:rPr>
              <a:t>інформацію</a:t>
            </a:r>
            <a:r>
              <a:rPr lang="ru-RU" sz="2400" dirty="0">
                <a:latin typeface="Times New Roman" charset="0"/>
                <a:ea typeface="Times New Roman" charset="0"/>
                <a:cs typeface="Times New Roman" charset="0"/>
              </a:rPr>
              <a:t>, яка </a:t>
            </a:r>
            <a:r>
              <a:rPr lang="ru-RU" sz="2400" dirty="0" err="1">
                <a:latin typeface="Times New Roman" charset="0"/>
                <a:ea typeface="Times New Roman" charset="0"/>
                <a:cs typeface="Times New Roman" charset="0"/>
              </a:rPr>
              <a:t>зберігається</a:t>
            </a:r>
            <a:r>
              <a:rPr lang="ru-RU" sz="2400" dirty="0">
                <a:latin typeface="Times New Roman" charset="0"/>
                <a:ea typeface="Times New Roman" charset="0"/>
                <a:cs typeface="Times New Roman" charset="0"/>
              </a:rPr>
              <a:t> за </a:t>
            </a:r>
            <a:r>
              <a:rPr lang="ru-RU" sz="2400" dirty="0" err="1">
                <a:latin typeface="Times New Roman" charset="0"/>
                <a:ea typeface="Times New Roman" charset="0"/>
                <a:cs typeface="Times New Roman" charset="0"/>
              </a:rPr>
              <a:t>вимогою</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одержувача</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послуги</a:t>
            </a:r>
            <a:r>
              <a:rPr lang="ru-RU" sz="2400" dirty="0">
                <a:latin typeface="Times New Roman" charset="0"/>
                <a:ea typeface="Times New Roman" charset="0"/>
                <a:cs typeface="Times New Roman" charset="0"/>
              </a:rPr>
              <a:t>, за </a:t>
            </a:r>
            <a:r>
              <a:rPr lang="ru-RU" sz="2400" dirty="0" err="1">
                <a:latin typeface="Times New Roman" charset="0"/>
                <a:ea typeface="Times New Roman" charset="0"/>
                <a:cs typeface="Times New Roman" charset="0"/>
              </a:rPr>
              <a:t>умови</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що:а</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постачальнику</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фактично</a:t>
            </a:r>
            <a:r>
              <a:rPr lang="ru-RU" sz="2400" dirty="0">
                <a:latin typeface="Times New Roman" charset="0"/>
                <a:ea typeface="Times New Roman" charset="0"/>
                <a:cs typeface="Times New Roman" charset="0"/>
              </a:rPr>
              <a:t> не </a:t>
            </a:r>
            <a:r>
              <a:rPr lang="ru-RU" sz="2400" dirty="0" err="1">
                <a:latin typeface="Times New Roman" charset="0"/>
                <a:ea typeface="Times New Roman" charset="0"/>
                <a:cs typeface="Times New Roman" charset="0"/>
              </a:rPr>
              <a:t>відомо</a:t>
            </a:r>
            <a:r>
              <a:rPr lang="ru-RU" sz="2400" dirty="0">
                <a:latin typeface="Times New Roman" charset="0"/>
                <a:ea typeface="Times New Roman" charset="0"/>
                <a:cs typeface="Times New Roman" charset="0"/>
              </a:rPr>
              <a:t> про </a:t>
            </a:r>
            <a:r>
              <a:rPr lang="ru-RU" sz="2400" dirty="0" err="1">
                <a:latin typeface="Times New Roman" charset="0"/>
                <a:ea typeface="Times New Roman" charset="0"/>
                <a:cs typeface="Times New Roman" charset="0"/>
              </a:rPr>
              <a:t>незаконну</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діяльність</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або</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інформацію</a:t>
            </a:r>
            <a:r>
              <a:rPr lang="ru-RU" sz="2400" dirty="0">
                <a:latin typeface="Times New Roman" charset="0"/>
                <a:ea typeface="Times New Roman" charset="0"/>
                <a:cs typeface="Times New Roman" charset="0"/>
              </a:rPr>
              <a:t> і, </a:t>
            </a:r>
            <a:r>
              <a:rPr lang="ru-RU" sz="2400" dirty="0" err="1">
                <a:latin typeface="Times New Roman" charset="0"/>
                <a:ea typeface="Times New Roman" charset="0"/>
                <a:cs typeface="Times New Roman" charset="0"/>
              </a:rPr>
              <a:t>стосовно</a:t>
            </a:r>
            <a:r>
              <a:rPr lang="ru-RU" sz="2400" dirty="0">
                <a:latin typeface="Times New Roman" charset="0"/>
                <a:ea typeface="Times New Roman" charset="0"/>
                <a:cs typeface="Times New Roman" charset="0"/>
              </a:rPr>
              <a:t> позову про </a:t>
            </a:r>
            <a:r>
              <a:rPr lang="ru-RU" sz="2400" dirty="0" err="1">
                <a:latin typeface="Times New Roman" charset="0"/>
                <a:ea typeface="Times New Roman" charset="0"/>
                <a:cs typeface="Times New Roman" charset="0"/>
              </a:rPr>
              <a:t>відшкодування</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збитків</a:t>
            </a:r>
            <a:r>
              <a:rPr lang="ru-RU" sz="2400" dirty="0">
                <a:latin typeface="Times New Roman" charset="0"/>
                <a:ea typeface="Times New Roman" charset="0"/>
                <a:cs typeface="Times New Roman" charset="0"/>
              </a:rPr>
              <a:t>, і не </a:t>
            </a:r>
            <a:r>
              <a:rPr lang="ru-RU" sz="2400" dirty="0" err="1">
                <a:latin typeface="Times New Roman" charset="0"/>
                <a:ea typeface="Times New Roman" charset="0"/>
                <a:cs typeface="Times New Roman" charset="0"/>
              </a:rPr>
              <a:t>відомо</a:t>
            </a:r>
            <a:r>
              <a:rPr lang="ru-RU" sz="2400" dirty="0">
                <a:latin typeface="Times New Roman" charset="0"/>
                <a:ea typeface="Times New Roman" charset="0"/>
                <a:cs typeface="Times New Roman" charset="0"/>
              </a:rPr>
              <a:t> про </a:t>
            </a:r>
            <a:r>
              <a:rPr lang="ru-RU" sz="2400" dirty="0" err="1">
                <a:latin typeface="Times New Roman" charset="0"/>
                <a:ea typeface="Times New Roman" charset="0"/>
                <a:cs typeface="Times New Roman" charset="0"/>
              </a:rPr>
              <a:t>факти</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або</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обставини</a:t>
            </a:r>
            <a:r>
              <a:rPr lang="ru-RU" sz="2400" dirty="0">
                <a:latin typeface="Times New Roman" charset="0"/>
                <a:ea typeface="Times New Roman" charset="0"/>
                <a:cs typeface="Times New Roman" charset="0"/>
              </a:rPr>
              <a:t>, з </a:t>
            </a:r>
            <a:r>
              <a:rPr lang="ru-RU" sz="2400" dirty="0" err="1">
                <a:latin typeface="Times New Roman" charset="0"/>
                <a:ea typeface="Times New Roman" charset="0"/>
                <a:cs typeface="Times New Roman" charset="0"/>
              </a:rPr>
              <a:t>яких</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випливає</a:t>
            </a:r>
            <a:r>
              <a:rPr lang="ru-RU" sz="2400" dirty="0">
                <a:latin typeface="Times New Roman" charset="0"/>
                <a:ea typeface="Times New Roman" charset="0"/>
                <a:cs typeface="Times New Roman" charset="0"/>
              </a:rPr>
              <a:t> незаконна </a:t>
            </a:r>
            <a:r>
              <a:rPr lang="ru-RU" sz="2400" dirty="0" err="1">
                <a:latin typeface="Times New Roman" charset="0"/>
                <a:ea typeface="Times New Roman" charset="0"/>
                <a:cs typeface="Times New Roman" charset="0"/>
              </a:rPr>
              <a:t>діяльність</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або</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інформація</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абоb</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постачальник</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після</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одержання</a:t>
            </a:r>
            <a:r>
              <a:rPr lang="ru-RU" sz="2400" dirty="0">
                <a:latin typeface="Times New Roman" charset="0"/>
                <a:ea typeface="Times New Roman" charset="0"/>
                <a:cs typeface="Times New Roman" charset="0"/>
              </a:rPr>
              <a:t> таких </a:t>
            </a:r>
            <a:r>
              <a:rPr lang="ru-RU" sz="2400" dirty="0" err="1">
                <a:latin typeface="Times New Roman" charset="0"/>
                <a:ea typeface="Times New Roman" charset="0"/>
                <a:cs typeface="Times New Roman" charset="0"/>
              </a:rPr>
              <a:t>відомостей</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діє</a:t>
            </a:r>
            <a:r>
              <a:rPr lang="ru-RU" sz="2400" dirty="0">
                <a:latin typeface="Times New Roman" charset="0"/>
                <a:ea typeface="Times New Roman" charset="0"/>
                <a:cs typeface="Times New Roman" charset="0"/>
              </a:rPr>
              <a:t> оперативно, </a:t>
            </a:r>
            <a:r>
              <a:rPr lang="ru-RU" sz="2400" dirty="0" err="1">
                <a:latin typeface="Times New Roman" charset="0"/>
                <a:ea typeface="Times New Roman" charset="0"/>
                <a:cs typeface="Times New Roman" charset="0"/>
              </a:rPr>
              <a:t>щоб</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зняти</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або</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зробити</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неможливим</a:t>
            </a:r>
            <a:r>
              <a:rPr lang="ru-RU" sz="2400" dirty="0">
                <a:latin typeface="Times New Roman" charset="0"/>
                <a:ea typeface="Times New Roman" charset="0"/>
                <a:cs typeface="Times New Roman" charset="0"/>
              </a:rPr>
              <a:t> доступ до </a:t>
            </a:r>
            <a:r>
              <a:rPr lang="ru-RU" sz="2400" dirty="0" err="1">
                <a:latin typeface="Times New Roman" charset="0"/>
                <a:ea typeface="Times New Roman" charset="0"/>
                <a:cs typeface="Times New Roman" charset="0"/>
              </a:rPr>
              <a:t>інформації</a:t>
            </a:r>
            <a:r>
              <a:rPr lang="ru-RU" sz="2400" dirty="0">
                <a:latin typeface="Times New Roman" charset="0"/>
                <a:ea typeface="Times New Roman" charset="0"/>
                <a:cs typeface="Times New Roman" charset="0"/>
              </a:rPr>
              <a:t>.</a:t>
            </a:r>
            <a:endParaRPr lang="en-US" sz="2400" dirty="0">
              <a:latin typeface="Times New Roman" charset="0"/>
              <a:ea typeface="Times New Roman" charset="0"/>
              <a:cs typeface="Times New Roman" charset="0"/>
            </a:endParaRPr>
          </a:p>
          <a:p>
            <a:pPr algn="just"/>
            <a:endParaRPr lang="en-US" sz="2400" b="1" dirty="0">
              <a:latin typeface="Times New Roman" charset="0"/>
              <a:ea typeface="Times New Roman" charset="0"/>
              <a:cs typeface="Times New Roman" charset="0"/>
            </a:endParaRPr>
          </a:p>
          <a:p>
            <a:pPr algn="just"/>
            <a:endParaRPr lang="en-US" sz="2400" b="1" dirty="0">
              <a:latin typeface="Times New Roman" charset="0"/>
              <a:ea typeface="Times New Roman" charset="0"/>
              <a:cs typeface="Times New Roman" charset="0"/>
            </a:endParaRPr>
          </a:p>
        </p:txBody>
      </p:sp>
      <p:sp>
        <p:nvSpPr>
          <p:cNvPr id="5" name="TextBox 4"/>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8902093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Заголовок 1"/>
          <p:cNvSpPr>
            <a:spLocks noGrp="1"/>
          </p:cNvSpPr>
          <p:nvPr>
            <p:ph type="title"/>
          </p:nvPr>
        </p:nvSpPr>
        <p:spPr>
          <a:xfrm>
            <a:off x="556532" y="643467"/>
            <a:ext cx="11210925" cy="744836"/>
          </a:xfrm>
        </p:spPr>
        <p:txBody>
          <a:bodyPr>
            <a:normAutofit/>
          </a:bodyPr>
          <a:lstStyle/>
          <a:p>
            <a:pPr algn="ctr">
              <a:lnSpc>
                <a:spcPct val="70000"/>
              </a:lnSpc>
            </a:pPr>
            <a:r>
              <a:rPr lang="ru-RU" sz="3000">
                <a:solidFill>
                  <a:schemeClr val="bg1"/>
                </a:solidFill>
                <a:latin typeface="Times New Roman" charset="0"/>
                <a:ea typeface="Times New Roman" charset="0"/>
                <a:cs typeface="Times New Roman" charset="0"/>
              </a:rPr>
              <a:t>Міф:</a:t>
            </a:r>
            <a:r>
              <a:rPr lang="en-US" sz="3000">
                <a:solidFill>
                  <a:schemeClr val="bg1"/>
                </a:solidFill>
                <a:latin typeface="Times New Roman" charset="0"/>
                <a:ea typeface="Times New Roman" charset="0"/>
                <a:cs typeface="Times New Roman" charset="0"/>
              </a:rPr>
              <a:t>  Реформа 3081Д дає переваги правоволодільцям і буде працювати</a:t>
            </a:r>
            <a:endParaRPr lang="ru-RU" sz="3000">
              <a:solidFill>
                <a:schemeClr val="bg1"/>
              </a:solidFill>
              <a:latin typeface="Times New Roman" charset="0"/>
              <a:ea typeface="Times New Roman" charset="0"/>
              <a:cs typeface="Times New Roman" charset="0"/>
            </a:endParaRPr>
          </a:p>
        </p:txBody>
      </p:sp>
      <p:sp>
        <p:nvSpPr>
          <p:cNvPr id="3" name="TextBox 2"/>
          <p:cNvSpPr txBox="1"/>
          <p:nvPr/>
        </p:nvSpPr>
        <p:spPr>
          <a:xfrm>
            <a:off x="254000" y="1524000"/>
            <a:ext cx="11513457" cy="5355312"/>
          </a:xfrm>
          <a:prstGeom prst="rect">
            <a:avLst/>
          </a:prstGeom>
          <a:noFill/>
        </p:spPr>
        <p:txBody>
          <a:bodyPr wrap="square" rtlCol="0">
            <a:spAutoFit/>
          </a:bodyPr>
          <a:lstStyle/>
          <a:p>
            <a:pPr algn="just"/>
            <a:r>
              <a:rPr lang="en-US" sz="2400" b="1" dirty="0">
                <a:latin typeface="Times New Roman" charset="0"/>
                <a:ea typeface="Times New Roman" charset="0"/>
                <a:cs typeface="Times New Roman" charset="0"/>
              </a:rPr>
              <a:t>CJEU Case C </a:t>
            </a:r>
            <a:r>
              <a:rPr lang="mr-IN" sz="2400" b="1" dirty="0">
                <a:latin typeface="Times New Roman" charset="0"/>
                <a:ea typeface="Times New Roman" charset="0"/>
                <a:cs typeface="Times New Roman" charset="0"/>
              </a:rPr>
              <a:t>324/09</a:t>
            </a:r>
            <a:endParaRPr lang="en-US" sz="2400" b="1" dirty="0">
              <a:latin typeface="Times New Roman" charset="0"/>
              <a:ea typeface="Times New Roman" charset="0"/>
              <a:cs typeface="Times New Roman" charset="0"/>
            </a:endParaRPr>
          </a:p>
          <a:p>
            <a:pPr algn="just"/>
            <a:endParaRPr lang="en-US" sz="2400" b="1" dirty="0">
              <a:latin typeface="Times New Roman" charset="0"/>
              <a:ea typeface="Times New Roman" charset="0"/>
              <a:cs typeface="Times New Roman" charset="0"/>
            </a:endParaRPr>
          </a:p>
          <a:p>
            <a:pPr algn="just"/>
            <a:r>
              <a:rPr lang="ru-RU" dirty="0" err="1">
                <a:latin typeface="Times New Roman" charset="0"/>
                <a:ea typeface="Times New Roman" charset="0"/>
                <a:cs typeface="Times New Roman" charset="0"/>
              </a:rPr>
              <a:t>Частина</a:t>
            </a:r>
            <a:r>
              <a:rPr lang="ru-RU" dirty="0">
                <a:latin typeface="Times New Roman" charset="0"/>
                <a:ea typeface="Times New Roman" charset="0"/>
                <a:cs typeface="Times New Roman" charset="0"/>
              </a:rPr>
              <a:t> 1 </a:t>
            </a:r>
            <a:r>
              <a:rPr lang="ru-RU" dirty="0" err="1">
                <a:latin typeface="Times New Roman" charset="0"/>
                <a:ea typeface="Times New Roman" charset="0"/>
                <a:cs typeface="Times New Roman" charset="0"/>
              </a:rPr>
              <a:t>Статті</a:t>
            </a:r>
            <a:r>
              <a:rPr lang="ru-RU" dirty="0">
                <a:latin typeface="Times New Roman" charset="0"/>
                <a:ea typeface="Times New Roman" charset="0"/>
                <a:cs typeface="Times New Roman" charset="0"/>
              </a:rPr>
              <a:t> 14 </a:t>
            </a:r>
            <a:r>
              <a:rPr lang="ru-RU" dirty="0" err="1">
                <a:latin typeface="Times New Roman" charset="0"/>
                <a:ea typeface="Times New Roman" charset="0"/>
                <a:cs typeface="Times New Roman" charset="0"/>
              </a:rPr>
              <a:t>Директиви</a:t>
            </a:r>
            <a:r>
              <a:rPr lang="ru-RU" dirty="0">
                <a:latin typeface="Times New Roman" charset="0"/>
                <a:ea typeface="Times New Roman" charset="0"/>
                <a:cs typeface="Times New Roman" charset="0"/>
              </a:rPr>
              <a:t> 2000/31/ЄC </a:t>
            </a:r>
            <a:r>
              <a:rPr lang="ru-RU" dirty="0" err="1">
                <a:latin typeface="Times New Roman" charset="0"/>
                <a:ea typeface="Times New Roman" charset="0"/>
                <a:cs typeface="Times New Roman" charset="0"/>
              </a:rPr>
              <a:t>Європейського</a:t>
            </a:r>
            <a:r>
              <a:rPr lang="ru-RU" dirty="0">
                <a:latin typeface="Times New Roman" charset="0"/>
                <a:ea typeface="Times New Roman" charset="0"/>
                <a:cs typeface="Times New Roman" charset="0"/>
              </a:rPr>
              <a:t> парламенту і Ради </a:t>
            </a:r>
            <a:r>
              <a:rPr lang="ru-RU" dirty="0" err="1">
                <a:latin typeface="Times New Roman" charset="0"/>
                <a:ea typeface="Times New Roman" charset="0"/>
                <a:cs typeface="Times New Roman" charset="0"/>
              </a:rPr>
              <a:t>від</a:t>
            </a:r>
            <a:r>
              <a:rPr lang="ru-RU" dirty="0">
                <a:latin typeface="Times New Roman" charset="0"/>
                <a:ea typeface="Times New Roman" charset="0"/>
                <a:cs typeface="Times New Roman" charset="0"/>
              </a:rPr>
              <a:t> 8 </a:t>
            </a:r>
            <a:r>
              <a:rPr lang="ru-RU" dirty="0" err="1">
                <a:latin typeface="Times New Roman" charset="0"/>
                <a:ea typeface="Times New Roman" charset="0"/>
                <a:cs typeface="Times New Roman" charset="0"/>
              </a:rPr>
              <a:t>червня</a:t>
            </a:r>
            <a:r>
              <a:rPr lang="ru-RU" dirty="0">
                <a:latin typeface="Times New Roman" charset="0"/>
                <a:ea typeface="Times New Roman" charset="0"/>
                <a:cs typeface="Times New Roman" charset="0"/>
              </a:rPr>
              <a:t> 2000 року про </a:t>
            </a:r>
            <a:r>
              <a:rPr lang="ru-RU" dirty="0" err="1">
                <a:latin typeface="Times New Roman" charset="0"/>
                <a:ea typeface="Times New Roman" charset="0"/>
                <a:cs typeface="Times New Roman" charset="0"/>
              </a:rPr>
              <a:t>деякі</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правові</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аспекти</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інформаційних</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послуг</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зокрема</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електронної</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комерції</a:t>
            </a:r>
            <a:r>
              <a:rPr lang="ru-RU" dirty="0">
                <a:latin typeface="Times New Roman" charset="0"/>
                <a:ea typeface="Times New Roman" charset="0"/>
                <a:cs typeface="Times New Roman" charset="0"/>
              </a:rPr>
              <a:t>, на </a:t>
            </a:r>
            <a:r>
              <a:rPr lang="ru-RU" dirty="0" err="1">
                <a:latin typeface="Times New Roman" charset="0"/>
                <a:ea typeface="Times New Roman" charset="0"/>
                <a:cs typeface="Times New Roman" charset="0"/>
              </a:rPr>
              <a:t>внутрішньому</a:t>
            </a:r>
            <a:r>
              <a:rPr lang="ru-RU" dirty="0">
                <a:latin typeface="Times New Roman" charset="0"/>
                <a:ea typeface="Times New Roman" charset="0"/>
                <a:cs typeface="Times New Roman" charset="0"/>
              </a:rPr>
              <a:t> ринку ( «Директива про </a:t>
            </a:r>
            <a:r>
              <a:rPr lang="ru-RU" dirty="0" err="1">
                <a:latin typeface="Times New Roman" charset="0"/>
                <a:ea typeface="Times New Roman" charset="0"/>
                <a:cs typeface="Times New Roman" charset="0"/>
              </a:rPr>
              <a:t>електронну</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комерцію</a:t>
            </a:r>
            <a:r>
              <a:rPr lang="ru-RU" dirty="0">
                <a:latin typeface="Times New Roman" charset="0"/>
                <a:ea typeface="Times New Roman" charset="0"/>
                <a:cs typeface="Times New Roman" charset="0"/>
              </a:rPr>
              <a:t>») повинна </a:t>
            </a:r>
            <a:r>
              <a:rPr lang="ru-RU" dirty="0" err="1">
                <a:latin typeface="Times New Roman" charset="0"/>
                <a:ea typeface="Times New Roman" charset="0"/>
                <a:cs typeface="Times New Roman" charset="0"/>
              </a:rPr>
              <a:t>тлумачитися</a:t>
            </a:r>
            <a:r>
              <a:rPr lang="ru-RU" dirty="0">
                <a:latin typeface="Times New Roman" charset="0"/>
                <a:ea typeface="Times New Roman" charset="0"/>
                <a:cs typeface="Times New Roman" charset="0"/>
              </a:rPr>
              <a:t> як </a:t>
            </a:r>
            <a:r>
              <a:rPr lang="ru-RU" dirty="0" err="1">
                <a:latin typeface="Times New Roman" charset="0"/>
                <a:ea typeface="Times New Roman" charset="0"/>
                <a:cs typeface="Times New Roman" charset="0"/>
              </a:rPr>
              <a:t>така</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що</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застосовується</a:t>
            </a:r>
            <a:r>
              <a:rPr lang="ru-RU" dirty="0">
                <a:latin typeface="Times New Roman" charset="0"/>
                <a:ea typeface="Times New Roman" charset="0"/>
                <a:cs typeface="Times New Roman" charset="0"/>
              </a:rPr>
              <a:t> до оператора онлайн-ринку, де </a:t>
            </a:r>
            <a:r>
              <a:rPr lang="ru-RU" dirty="0" err="1">
                <a:latin typeface="Times New Roman" charset="0"/>
                <a:ea typeface="Times New Roman" charset="0"/>
                <a:cs typeface="Times New Roman" charset="0"/>
              </a:rPr>
              <a:t>цей</a:t>
            </a:r>
            <a:r>
              <a:rPr lang="ru-RU" dirty="0">
                <a:latin typeface="Times New Roman" charset="0"/>
                <a:ea typeface="Times New Roman" charset="0"/>
                <a:cs typeface="Times New Roman" charset="0"/>
              </a:rPr>
              <a:t> оператор </a:t>
            </a:r>
            <a:r>
              <a:rPr lang="ru-RU" b="1" dirty="0">
                <a:latin typeface="Times New Roman" charset="0"/>
                <a:ea typeface="Times New Roman" charset="0"/>
                <a:cs typeface="Times New Roman" charset="0"/>
              </a:rPr>
              <a:t>не </a:t>
            </a:r>
            <a:r>
              <a:rPr lang="ru-RU" b="1" dirty="0" err="1">
                <a:latin typeface="Times New Roman" charset="0"/>
                <a:ea typeface="Times New Roman" charset="0"/>
                <a:cs typeface="Times New Roman" charset="0"/>
              </a:rPr>
              <a:t>відігравав</a:t>
            </a:r>
            <a:r>
              <a:rPr lang="ru-RU" b="1" dirty="0">
                <a:latin typeface="Times New Roman" charset="0"/>
                <a:ea typeface="Times New Roman" charset="0"/>
                <a:cs typeface="Times New Roman" charset="0"/>
              </a:rPr>
              <a:t> </a:t>
            </a:r>
            <a:r>
              <a:rPr lang="ru-RU" b="1" dirty="0" err="1">
                <a:latin typeface="Times New Roman" charset="0"/>
                <a:ea typeface="Times New Roman" charset="0"/>
                <a:cs typeface="Times New Roman" charset="0"/>
              </a:rPr>
              <a:t>активної</a:t>
            </a:r>
            <a:r>
              <a:rPr lang="ru-RU" b="1" dirty="0">
                <a:latin typeface="Times New Roman" charset="0"/>
                <a:ea typeface="Times New Roman" charset="0"/>
                <a:cs typeface="Times New Roman" charset="0"/>
              </a:rPr>
              <a:t> </a:t>
            </a:r>
            <a:r>
              <a:rPr lang="ru-RU" b="1" dirty="0" err="1">
                <a:latin typeface="Times New Roman" charset="0"/>
                <a:ea typeface="Times New Roman" charset="0"/>
                <a:cs typeface="Times New Roman" charset="0"/>
              </a:rPr>
              <a:t>ролі</a:t>
            </a:r>
            <a:r>
              <a:rPr lang="ru-RU" dirty="0">
                <a:latin typeface="Times New Roman" charset="0"/>
                <a:ea typeface="Times New Roman" charset="0"/>
                <a:cs typeface="Times New Roman" charset="0"/>
              </a:rPr>
              <a:t>, яка б дозволяла </a:t>
            </a:r>
            <a:r>
              <a:rPr lang="ru-RU" dirty="0" err="1">
                <a:latin typeface="Times New Roman" charset="0"/>
                <a:ea typeface="Times New Roman" charset="0"/>
                <a:cs typeface="Times New Roman" charset="0"/>
              </a:rPr>
              <a:t>йому</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володіти</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відомостями</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або</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контролювати</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дані</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що</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зберігаються</a:t>
            </a:r>
            <a:r>
              <a:rPr lang="ru-RU" dirty="0">
                <a:latin typeface="Times New Roman" charset="0"/>
                <a:ea typeface="Times New Roman" charset="0"/>
                <a:cs typeface="Times New Roman" charset="0"/>
              </a:rPr>
              <a:t>.</a:t>
            </a:r>
          </a:p>
          <a:p>
            <a:pPr algn="just"/>
            <a:endParaRPr lang="ru-RU" dirty="0">
              <a:latin typeface="Times New Roman" charset="0"/>
              <a:ea typeface="Times New Roman" charset="0"/>
              <a:cs typeface="Times New Roman" charset="0"/>
            </a:endParaRPr>
          </a:p>
          <a:p>
            <a:pPr algn="just"/>
            <a:r>
              <a:rPr lang="ru-RU" dirty="0">
                <a:latin typeface="Times New Roman" charset="0"/>
                <a:ea typeface="Times New Roman" charset="0"/>
                <a:cs typeface="Times New Roman" charset="0"/>
              </a:rPr>
              <a:t>Оператор </a:t>
            </a:r>
            <a:r>
              <a:rPr lang="ru-RU" dirty="0" err="1">
                <a:latin typeface="Times New Roman" charset="0"/>
                <a:ea typeface="Times New Roman" charset="0"/>
                <a:cs typeface="Times New Roman" charset="0"/>
              </a:rPr>
              <a:t>відіграє</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таку</a:t>
            </a:r>
            <a:r>
              <a:rPr lang="ru-RU" dirty="0">
                <a:latin typeface="Times New Roman" charset="0"/>
                <a:ea typeface="Times New Roman" charset="0"/>
                <a:cs typeface="Times New Roman" charset="0"/>
              </a:rPr>
              <a:t> роль, коли вона </a:t>
            </a:r>
            <a:r>
              <a:rPr lang="ru-RU" dirty="0" err="1">
                <a:latin typeface="Times New Roman" charset="0"/>
                <a:ea typeface="Times New Roman" charset="0"/>
                <a:cs typeface="Times New Roman" charset="0"/>
              </a:rPr>
              <a:t>передбачає</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надання</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допомоги</a:t>
            </a:r>
            <a:r>
              <a:rPr lang="ru-RU" dirty="0">
                <a:latin typeface="Times New Roman" charset="0"/>
                <a:ea typeface="Times New Roman" charset="0"/>
                <a:cs typeface="Times New Roman" charset="0"/>
              </a:rPr>
              <a:t>, яка </a:t>
            </a:r>
            <a:r>
              <a:rPr lang="ru-RU" dirty="0" err="1">
                <a:latin typeface="Times New Roman" charset="0"/>
                <a:ea typeface="Times New Roman" charset="0"/>
                <a:cs typeface="Times New Roman" charset="0"/>
              </a:rPr>
              <a:t>тягне</a:t>
            </a:r>
            <a:r>
              <a:rPr lang="ru-RU" dirty="0">
                <a:latin typeface="Times New Roman" charset="0"/>
                <a:ea typeface="Times New Roman" charset="0"/>
                <a:cs typeface="Times New Roman" charset="0"/>
              </a:rPr>
              <a:t> за собою, </a:t>
            </a:r>
            <a:r>
              <a:rPr lang="ru-RU" dirty="0" err="1">
                <a:latin typeface="Times New Roman" charset="0"/>
                <a:ea typeface="Times New Roman" charset="0"/>
                <a:cs typeface="Times New Roman" charset="0"/>
              </a:rPr>
              <a:t>зокрема</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оптимізацію</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представлення</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спірних</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пропозицій</a:t>
            </a:r>
            <a:r>
              <a:rPr lang="ru-RU" dirty="0">
                <a:latin typeface="Times New Roman" charset="0"/>
                <a:ea typeface="Times New Roman" charset="0"/>
                <a:cs typeface="Times New Roman" charset="0"/>
              </a:rPr>
              <a:t> до продажу </a:t>
            </a:r>
            <a:r>
              <a:rPr lang="ru-RU" dirty="0" err="1">
                <a:latin typeface="Times New Roman" charset="0"/>
                <a:ea typeface="Times New Roman" charset="0"/>
                <a:cs typeface="Times New Roman" charset="0"/>
              </a:rPr>
              <a:t>або</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їх</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просування</a:t>
            </a:r>
            <a:r>
              <a:rPr lang="ru-RU" dirty="0">
                <a:latin typeface="Times New Roman" charset="0"/>
                <a:ea typeface="Times New Roman" charset="0"/>
                <a:cs typeface="Times New Roman" charset="0"/>
              </a:rPr>
              <a:t>.</a:t>
            </a:r>
          </a:p>
          <a:p>
            <a:pPr algn="just"/>
            <a:endParaRPr lang="ru-RU" dirty="0">
              <a:latin typeface="Times New Roman" charset="0"/>
              <a:ea typeface="Times New Roman" charset="0"/>
              <a:cs typeface="Times New Roman" charset="0"/>
            </a:endParaRPr>
          </a:p>
          <a:p>
            <a:pPr algn="just"/>
            <a:r>
              <a:rPr lang="ru-RU" dirty="0" err="1">
                <a:latin typeface="Times New Roman" charset="0"/>
                <a:ea typeface="Times New Roman" charset="0"/>
                <a:cs typeface="Times New Roman" charset="0"/>
              </a:rPr>
              <a:t>Якщо</a:t>
            </a:r>
            <a:r>
              <a:rPr lang="ru-RU" dirty="0">
                <a:latin typeface="Times New Roman" charset="0"/>
                <a:ea typeface="Times New Roman" charset="0"/>
                <a:cs typeface="Times New Roman" charset="0"/>
              </a:rPr>
              <a:t> оператор онлайн-ринку не </a:t>
            </a:r>
            <a:r>
              <a:rPr lang="ru-RU" dirty="0" err="1">
                <a:latin typeface="Times New Roman" charset="0"/>
                <a:ea typeface="Times New Roman" charset="0"/>
                <a:cs typeface="Times New Roman" charset="0"/>
              </a:rPr>
              <a:t>відіграє</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активної</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ролі</a:t>
            </a:r>
            <a:r>
              <a:rPr lang="ru-RU" dirty="0">
                <a:latin typeface="Times New Roman" charset="0"/>
                <a:ea typeface="Times New Roman" charset="0"/>
                <a:cs typeface="Times New Roman" charset="0"/>
              </a:rPr>
              <a:t> в </a:t>
            </a:r>
            <a:r>
              <a:rPr lang="ru-RU" dirty="0" err="1">
                <a:latin typeface="Times New Roman" charset="0"/>
                <a:ea typeface="Times New Roman" charset="0"/>
                <a:cs typeface="Times New Roman" charset="0"/>
              </a:rPr>
              <a:t>значенні</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попереднього</a:t>
            </a:r>
            <a:r>
              <a:rPr lang="ru-RU" dirty="0">
                <a:latin typeface="Times New Roman" charset="0"/>
                <a:ea typeface="Times New Roman" charset="0"/>
                <a:cs typeface="Times New Roman" charset="0"/>
              </a:rPr>
              <a:t> пункту та </a:t>
            </a:r>
            <a:r>
              <a:rPr lang="ru-RU" dirty="0" err="1">
                <a:latin typeface="Times New Roman" charset="0"/>
                <a:ea typeface="Times New Roman" charset="0"/>
                <a:cs typeface="Times New Roman" charset="0"/>
              </a:rPr>
              <a:t>послуги</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що</a:t>
            </a:r>
            <a:r>
              <a:rPr lang="ru-RU" dirty="0">
                <a:latin typeface="Times New Roman" charset="0"/>
                <a:ea typeface="Times New Roman" charset="0"/>
                <a:cs typeface="Times New Roman" charset="0"/>
              </a:rPr>
              <a:t> ним </a:t>
            </a:r>
            <a:r>
              <a:rPr lang="ru-RU" dirty="0" err="1">
                <a:latin typeface="Times New Roman" charset="0"/>
                <a:ea typeface="Times New Roman" charset="0"/>
                <a:cs typeface="Times New Roman" charset="0"/>
              </a:rPr>
              <a:t>надаються</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підпадають</a:t>
            </a:r>
            <a:r>
              <a:rPr lang="ru-RU" dirty="0">
                <a:latin typeface="Times New Roman" charset="0"/>
                <a:ea typeface="Times New Roman" charset="0"/>
                <a:cs typeface="Times New Roman" charset="0"/>
              </a:rPr>
              <a:t>, як </a:t>
            </a:r>
            <a:r>
              <a:rPr lang="ru-RU" dirty="0" err="1">
                <a:latin typeface="Times New Roman" charset="0"/>
                <a:ea typeface="Times New Roman" charset="0"/>
                <a:cs typeface="Times New Roman" charset="0"/>
              </a:rPr>
              <a:t>наслідок</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під</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дію</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частини</a:t>
            </a:r>
            <a:r>
              <a:rPr lang="ru-RU" dirty="0">
                <a:latin typeface="Times New Roman" charset="0"/>
                <a:ea typeface="Times New Roman" charset="0"/>
                <a:cs typeface="Times New Roman" charset="0"/>
              </a:rPr>
              <a:t> 1 </a:t>
            </a:r>
            <a:r>
              <a:rPr lang="ru-RU" dirty="0" err="1">
                <a:latin typeface="Times New Roman" charset="0"/>
                <a:ea typeface="Times New Roman" charset="0"/>
                <a:cs typeface="Times New Roman" charset="0"/>
              </a:rPr>
              <a:t>Статті</a:t>
            </a:r>
            <a:r>
              <a:rPr lang="ru-RU" dirty="0">
                <a:latin typeface="Times New Roman" charset="0"/>
                <a:ea typeface="Times New Roman" charset="0"/>
                <a:cs typeface="Times New Roman" charset="0"/>
              </a:rPr>
              <a:t> 14 </a:t>
            </a:r>
            <a:r>
              <a:rPr lang="ru-RU" dirty="0" err="1">
                <a:latin typeface="Times New Roman" charset="0"/>
                <a:ea typeface="Times New Roman" charset="0"/>
                <a:cs typeface="Times New Roman" charset="0"/>
              </a:rPr>
              <a:t>Директиви</a:t>
            </a:r>
            <a:r>
              <a:rPr lang="ru-RU" dirty="0">
                <a:latin typeface="Times New Roman" charset="0"/>
                <a:ea typeface="Times New Roman" charset="0"/>
                <a:cs typeface="Times New Roman" charset="0"/>
              </a:rPr>
              <a:t> 2000/31, оператор, </a:t>
            </a:r>
            <a:r>
              <a:rPr lang="ru-RU" dirty="0" err="1">
                <a:latin typeface="Times New Roman" charset="0"/>
                <a:ea typeface="Times New Roman" charset="0"/>
                <a:cs typeface="Times New Roman" charset="0"/>
              </a:rPr>
              <a:t>ти</a:t>
            </a:r>
            <a:r>
              <a:rPr lang="ru-RU" dirty="0">
                <a:latin typeface="Times New Roman" charset="0"/>
                <a:ea typeface="Times New Roman" charset="0"/>
                <a:cs typeface="Times New Roman" charset="0"/>
              </a:rPr>
              <a:t> не </a:t>
            </a:r>
            <a:r>
              <a:rPr lang="ru-RU" dirty="0" err="1">
                <a:latin typeface="Times New Roman" charset="0"/>
                <a:ea typeface="Times New Roman" charset="0"/>
                <a:cs typeface="Times New Roman" charset="0"/>
              </a:rPr>
              <a:t>менш</a:t>
            </a:r>
            <a:r>
              <a:rPr lang="ru-RU" dirty="0">
                <a:latin typeface="Times New Roman" charset="0"/>
                <a:ea typeface="Times New Roman" charset="0"/>
                <a:cs typeface="Times New Roman" charset="0"/>
              </a:rPr>
              <a:t>, не </a:t>
            </a:r>
            <a:r>
              <a:rPr lang="ru-RU" dirty="0" err="1">
                <a:latin typeface="Times New Roman" charset="0"/>
                <a:ea typeface="Times New Roman" charset="0"/>
                <a:cs typeface="Times New Roman" charset="0"/>
              </a:rPr>
              <a:t>може</a:t>
            </a:r>
            <a:r>
              <a:rPr lang="ru-RU" dirty="0">
                <a:latin typeface="Times New Roman" charset="0"/>
                <a:ea typeface="Times New Roman" charset="0"/>
                <a:cs typeface="Times New Roman" charset="0"/>
              </a:rPr>
              <a:t>, у </a:t>
            </a:r>
            <a:r>
              <a:rPr lang="ru-RU" dirty="0" err="1">
                <a:latin typeface="Times New Roman" charset="0"/>
                <a:ea typeface="Times New Roman" charset="0"/>
                <a:cs typeface="Times New Roman" charset="0"/>
              </a:rPr>
              <a:t>випадках</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що</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можуть</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мати</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наслідком</a:t>
            </a:r>
            <a:r>
              <a:rPr lang="ru-RU" dirty="0">
                <a:latin typeface="Times New Roman" charset="0"/>
                <a:ea typeface="Times New Roman" charset="0"/>
                <a:cs typeface="Times New Roman" charset="0"/>
              </a:rPr>
              <a:t> постанову про </a:t>
            </a:r>
            <a:r>
              <a:rPr lang="ru-RU" dirty="0" err="1">
                <a:latin typeface="Times New Roman" charset="0"/>
                <a:ea typeface="Times New Roman" charset="0"/>
                <a:cs typeface="Times New Roman" charset="0"/>
              </a:rPr>
              <a:t>відшкодування</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збитків</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розраховувати</a:t>
            </a:r>
            <a:r>
              <a:rPr lang="ru-RU" dirty="0">
                <a:latin typeface="Times New Roman" charset="0"/>
                <a:ea typeface="Times New Roman" charset="0"/>
                <a:cs typeface="Times New Roman" charset="0"/>
              </a:rPr>
              <a:t> на </a:t>
            </a:r>
            <a:r>
              <a:rPr lang="ru-RU" dirty="0" err="1">
                <a:latin typeface="Times New Roman" charset="0"/>
                <a:ea typeface="Times New Roman" charset="0"/>
                <a:cs typeface="Times New Roman" charset="0"/>
              </a:rPr>
              <a:t>звільнення</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від</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відповідальності</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передбаченої</a:t>
            </a:r>
            <a:r>
              <a:rPr lang="ru-RU" dirty="0">
                <a:latin typeface="Times New Roman" charset="0"/>
                <a:ea typeface="Times New Roman" charset="0"/>
                <a:cs typeface="Times New Roman" charset="0"/>
              </a:rPr>
              <a:t> в </a:t>
            </a:r>
            <a:r>
              <a:rPr lang="ru-RU" dirty="0" err="1">
                <a:latin typeface="Times New Roman" charset="0"/>
                <a:ea typeface="Times New Roman" charset="0"/>
                <a:cs typeface="Times New Roman" charset="0"/>
              </a:rPr>
              <a:t>цьому</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положенні</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якщо</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він</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був</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обізнаний</a:t>
            </a:r>
            <a:r>
              <a:rPr lang="ru-RU" dirty="0">
                <a:latin typeface="Times New Roman" charset="0"/>
                <a:ea typeface="Times New Roman" charset="0"/>
                <a:cs typeface="Times New Roman" charset="0"/>
              </a:rPr>
              <a:t> про </a:t>
            </a:r>
            <a:r>
              <a:rPr lang="ru-RU" dirty="0" err="1">
                <a:latin typeface="Times New Roman" charset="0"/>
                <a:ea typeface="Times New Roman" charset="0"/>
                <a:cs typeface="Times New Roman" charset="0"/>
              </a:rPr>
              <a:t>факти</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або</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обставини</a:t>
            </a:r>
            <a:r>
              <a:rPr lang="ru-RU" dirty="0">
                <a:latin typeface="Times New Roman" charset="0"/>
                <a:ea typeface="Times New Roman" charset="0"/>
                <a:cs typeface="Times New Roman" charset="0"/>
              </a:rPr>
              <a:t>, за </a:t>
            </a:r>
            <a:r>
              <a:rPr lang="ru-RU" dirty="0" err="1">
                <a:latin typeface="Times New Roman" charset="0"/>
                <a:ea typeface="Times New Roman" charset="0"/>
                <a:cs typeface="Times New Roman" charset="0"/>
              </a:rPr>
              <a:t>яких</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добросовісний</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економічний</a:t>
            </a:r>
            <a:r>
              <a:rPr lang="ru-RU" dirty="0">
                <a:latin typeface="Times New Roman" charset="0"/>
                <a:ea typeface="Times New Roman" charset="0"/>
                <a:cs typeface="Times New Roman" charset="0"/>
              </a:rPr>
              <a:t> оператор </a:t>
            </a:r>
            <a:r>
              <a:rPr lang="ru-RU" dirty="0" err="1">
                <a:latin typeface="Times New Roman" charset="0"/>
                <a:ea typeface="Times New Roman" charset="0"/>
                <a:cs typeface="Times New Roman" charset="0"/>
              </a:rPr>
              <a:t>мав</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усвідомили</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що</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спірні</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пропозиції</a:t>
            </a:r>
            <a:r>
              <a:rPr lang="ru-RU" dirty="0">
                <a:latin typeface="Times New Roman" charset="0"/>
                <a:ea typeface="Times New Roman" charset="0"/>
                <a:cs typeface="Times New Roman" charset="0"/>
              </a:rPr>
              <a:t> до продажу </a:t>
            </a:r>
            <a:r>
              <a:rPr lang="ru-RU" dirty="0" err="1">
                <a:latin typeface="Times New Roman" charset="0"/>
                <a:ea typeface="Times New Roman" charset="0"/>
                <a:cs typeface="Times New Roman" charset="0"/>
              </a:rPr>
              <a:t>були</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незаконними</a:t>
            </a:r>
            <a:r>
              <a:rPr lang="ru-RU" dirty="0">
                <a:latin typeface="Times New Roman" charset="0"/>
                <a:ea typeface="Times New Roman" charset="0"/>
                <a:cs typeface="Times New Roman" charset="0"/>
              </a:rPr>
              <a:t> і, в </a:t>
            </a:r>
            <a:r>
              <a:rPr lang="ru-RU" dirty="0" err="1">
                <a:latin typeface="Times New Roman" charset="0"/>
                <a:ea typeface="Times New Roman" charset="0"/>
                <a:cs typeface="Times New Roman" charset="0"/>
              </a:rPr>
              <a:t>разі</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такої</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обізнаності</a:t>
            </a:r>
            <a:r>
              <a:rPr lang="ru-RU" dirty="0">
                <a:latin typeface="Times New Roman" charset="0"/>
                <a:ea typeface="Times New Roman" charset="0"/>
                <a:cs typeface="Times New Roman" charset="0"/>
              </a:rPr>
              <a:t>, не </a:t>
            </a:r>
            <a:r>
              <a:rPr lang="ru-RU" dirty="0" err="1">
                <a:latin typeface="Times New Roman" charset="0"/>
                <a:ea typeface="Times New Roman" charset="0"/>
                <a:cs typeface="Times New Roman" charset="0"/>
              </a:rPr>
              <a:t>вдався</a:t>
            </a:r>
            <a:r>
              <a:rPr lang="ru-RU" dirty="0">
                <a:latin typeface="Times New Roman" charset="0"/>
                <a:ea typeface="Times New Roman" charset="0"/>
                <a:cs typeface="Times New Roman" charset="0"/>
              </a:rPr>
              <a:t> до </a:t>
            </a:r>
            <a:r>
              <a:rPr lang="ru-RU" dirty="0" err="1">
                <a:latin typeface="Times New Roman" charset="0"/>
                <a:ea typeface="Times New Roman" charset="0"/>
                <a:cs typeface="Times New Roman" charset="0"/>
              </a:rPr>
              <a:t>швидких</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дій</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відповідно</a:t>
            </a:r>
            <a:r>
              <a:rPr lang="ru-RU" dirty="0">
                <a:latin typeface="Times New Roman" charset="0"/>
                <a:ea typeface="Times New Roman" charset="0"/>
                <a:cs typeface="Times New Roman" charset="0"/>
              </a:rPr>
              <a:t> до </a:t>
            </a:r>
            <a:r>
              <a:rPr lang="ru-RU" dirty="0" err="1">
                <a:latin typeface="Times New Roman" charset="0"/>
                <a:ea typeface="Times New Roman" charset="0"/>
                <a:cs typeface="Times New Roman" charset="0"/>
              </a:rPr>
              <a:t>частини</a:t>
            </a:r>
            <a:r>
              <a:rPr lang="ru-RU" dirty="0">
                <a:latin typeface="Times New Roman" charset="0"/>
                <a:ea typeface="Times New Roman" charset="0"/>
                <a:cs typeface="Times New Roman" charset="0"/>
              </a:rPr>
              <a:t> 1(б) </a:t>
            </a:r>
            <a:r>
              <a:rPr lang="ru-RU" dirty="0" err="1">
                <a:latin typeface="Times New Roman" charset="0"/>
                <a:ea typeface="Times New Roman" charset="0"/>
                <a:cs typeface="Times New Roman" charset="0"/>
              </a:rPr>
              <a:t>Статті</a:t>
            </a:r>
            <a:r>
              <a:rPr lang="ru-RU" dirty="0">
                <a:latin typeface="Times New Roman" charset="0"/>
                <a:ea typeface="Times New Roman" charset="0"/>
                <a:cs typeface="Times New Roman" charset="0"/>
              </a:rPr>
              <a:t> 14 </a:t>
            </a:r>
            <a:r>
              <a:rPr lang="ru-RU" dirty="0" err="1">
                <a:latin typeface="Times New Roman" charset="0"/>
                <a:ea typeface="Times New Roman" charset="0"/>
                <a:cs typeface="Times New Roman" charset="0"/>
              </a:rPr>
              <a:t>Директиви</a:t>
            </a:r>
            <a:r>
              <a:rPr lang="ru-RU" dirty="0">
                <a:latin typeface="Times New Roman" charset="0"/>
                <a:ea typeface="Times New Roman" charset="0"/>
                <a:cs typeface="Times New Roman" charset="0"/>
              </a:rPr>
              <a:t> 2000/31.</a:t>
            </a:r>
          </a:p>
          <a:p>
            <a:pPr algn="just"/>
            <a:endParaRPr lang="en-US" sz="2400" b="1" dirty="0">
              <a:latin typeface="Times New Roman" charset="0"/>
              <a:ea typeface="Times New Roman" charset="0"/>
              <a:cs typeface="Times New Roman" charset="0"/>
            </a:endParaRPr>
          </a:p>
        </p:txBody>
      </p:sp>
      <p:sp>
        <p:nvSpPr>
          <p:cNvPr id="5" name="TextBox 4"/>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815459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556532" y="643467"/>
            <a:ext cx="11210925" cy="744836"/>
          </a:xfrm>
        </p:spPr>
        <p:txBody>
          <a:bodyPr>
            <a:normAutofit fontScale="90000"/>
          </a:bodyPr>
          <a:lstStyle/>
          <a:p>
            <a:r>
              <a:rPr lang="en-US" sz="3200" dirty="0" err="1">
                <a:solidFill>
                  <a:schemeClr val="bg1"/>
                </a:solidFill>
                <a:latin typeface="Arial" charset="0"/>
              </a:rPr>
              <a:t>Міф</a:t>
            </a:r>
            <a:r>
              <a:rPr lang="en-US" sz="3200" dirty="0">
                <a:solidFill>
                  <a:schemeClr val="bg1"/>
                </a:solidFill>
                <a:latin typeface="Arial" charset="0"/>
              </a:rPr>
              <a:t>: </a:t>
            </a:r>
            <a:r>
              <a:rPr lang="en-US" sz="3200" dirty="0" err="1">
                <a:solidFill>
                  <a:schemeClr val="bg1"/>
                </a:solidFill>
                <a:latin typeface="Arial" charset="0"/>
              </a:rPr>
              <a:t>в</a:t>
            </a:r>
            <a:r>
              <a:rPr lang="ru-RU" sz="3200" dirty="0" err="1">
                <a:solidFill>
                  <a:schemeClr val="bg1"/>
                </a:solidFill>
                <a:latin typeface="Arial" charset="0"/>
              </a:rPr>
              <a:t>икористання</a:t>
            </a:r>
            <a:r>
              <a:rPr lang="ru-RU" sz="3200" dirty="0">
                <a:solidFill>
                  <a:schemeClr val="bg1"/>
                </a:solidFill>
                <a:latin typeface="Arial" charset="0"/>
              </a:rPr>
              <a:t> </a:t>
            </a:r>
            <a:r>
              <a:rPr lang="ru-RU" sz="3200" dirty="0" err="1">
                <a:solidFill>
                  <a:schemeClr val="bg1"/>
                </a:solidFill>
                <a:latin typeface="Arial" charset="0"/>
              </a:rPr>
              <a:t>твору</a:t>
            </a:r>
            <a:r>
              <a:rPr lang="ru-RU" sz="3200" dirty="0">
                <a:solidFill>
                  <a:schemeClr val="bg1"/>
                </a:solidFill>
                <a:latin typeface="Arial" charset="0"/>
              </a:rPr>
              <a:t> в </a:t>
            </a:r>
            <a:r>
              <a:rPr lang="ru-RU" sz="3200" dirty="0" err="1">
                <a:solidFill>
                  <a:schemeClr val="bg1"/>
                </a:solidFill>
                <a:latin typeface="Arial" charset="0"/>
              </a:rPr>
              <a:t>мережі</a:t>
            </a:r>
            <a:r>
              <a:rPr lang="ru-RU" sz="3200" dirty="0">
                <a:solidFill>
                  <a:schemeClr val="bg1"/>
                </a:solidFill>
                <a:latin typeface="Arial" charset="0"/>
              </a:rPr>
              <a:t> </a:t>
            </a:r>
            <a:r>
              <a:rPr lang="ru-RU" sz="3200" dirty="0" err="1">
                <a:solidFill>
                  <a:schemeClr val="bg1"/>
                </a:solidFill>
                <a:latin typeface="Arial" charset="0"/>
              </a:rPr>
              <a:t>Інтернет</a:t>
            </a:r>
            <a:r>
              <a:rPr lang="en-US" sz="3200" dirty="0">
                <a:solidFill>
                  <a:schemeClr val="bg1"/>
                </a:solidFill>
                <a:latin typeface="Arial" charset="0"/>
              </a:rPr>
              <a:t> </a:t>
            </a:r>
            <a:r>
              <a:rPr lang="en-US" sz="3200" dirty="0" err="1">
                <a:solidFill>
                  <a:schemeClr val="bg1"/>
                </a:solidFill>
                <a:latin typeface="Arial" charset="0"/>
              </a:rPr>
              <a:t>є</a:t>
            </a:r>
            <a:r>
              <a:rPr lang="en-US" sz="3200" dirty="0">
                <a:solidFill>
                  <a:schemeClr val="bg1"/>
                </a:solidFill>
                <a:latin typeface="Arial" charset="0"/>
              </a:rPr>
              <a:t> </a:t>
            </a:r>
            <a:r>
              <a:rPr lang="en-US" sz="3200" dirty="0" err="1">
                <a:solidFill>
                  <a:schemeClr val="bg1"/>
                </a:solidFill>
                <a:latin typeface="Arial" charset="0"/>
              </a:rPr>
              <a:t>його</a:t>
            </a:r>
            <a:r>
              <a:rPr lang="en-US" sz="3200" dirty="0">
                <a:solidFill>
                  <a:schemeClr val="bg1"/>
                </a:solidFill>
                <a:latin typeface="Arial" charset="0"/>
              </a:rPr>
              <a:t> </a:t>
            </a:r>
            <a:r>
              <a:rPr lang="en-US" sz="3200" dirty="0" err="1">
                <a:solidFill>
                  <a:schemeClr val="bg1"/>
                </a:solidFill>
                <a:latin typeface="Arial" charset="0"/>
              </a:rPr>
              <a:t>відтворенням</a:t>
            </a:r>
            <a:endParaRPr lang="en-US" sz="3200" dirty="0">
              <a:solidFill>
                <a:schemeClr val="bg1"/>
              </a:solidFill>
            </a:endParaRPr>
          </a:p>
        </p:txBody>
      </p:sp>
      <p:sp>
        <p:nvSpPr>
          <p:cNvPr id="4" name="TextBox 3"/>
          <p:cNvSpPr txBox="1"/>
          <p:nvPr/>
        </p:nvSpPr>
        <p:spPr>
          <a:xfrm>
            <a:off x="556532" y="1918945"/>
            <a:ext cx="11007939" cy="4401205"/>
          </a:xfrm>
          <a:prstGeom prst="rect">
            <a:avLst/>
          </a:prstGeom>
          <a:noFill/>
        </p:spPr>
        <p:txBody>
          <a:bodyPr wrap="square" rtlCol="0">
            <a:spAutoFit/>
          </a:bodyPr>
          <a:lstStyle/>
          <a:p>
            <a:pPr algn="just"/>
            <a:r>
              <a:rPr lang="en-US" sz="2800" dirty="0"/>
              <a:t>Ч.3. ст.15 ЗУ “</a:t>
            </a:r>
            <a:r>
              <a:rPr lang="en-US" sz="2800" dirty="0" err="1"/>
              <a:t>Про</a:t>
            </a:r>
            <a:r>
              <a:rPr lang="en-US" sz="2800" dirty="0"/>
              <a:t> </a:t>
            </a:r>
            <a:r>
              <a:rPr lang="en-US" sz="2800" dirty="0" err="1"/>
              <a:t>авторське</a:t>
            </a:r>
            <a:r>
              <a:rPr lang="en-US" sz="2800" dirty="0"/>
              <a:t> </a:t>
            </a:r>
            <a:r>
              <a:rPr lang="en-US" sz="2800" dirty="0" err="1"/>
              <a:t>право</a:t>
            </a:r>
            <a:r>
              <a:rPr lang="en-US" sz="2800" dirty="0"/>
              <a:t> </a:t>
            </a:r>
            <a:r>
              <a:rPr lang="en-US" sz="2800" dirty="0" err="1"/>
              <a:t>і</a:t>
            </a:r>
            <a:r>
              <a:rPr lang="en-US" sz="2800" dirty="0"/>
              <a:t> </a:t>
            </a:r>
            <a:r>
              <a:rPr lang="en-US" sz="2800" dirty="0" err="1"/>
              <a:t>суміжні</a:t>
            </a:r>
            <a:r>
              <a:rPr lang="en-US" sz="2800" dirty="0"/>
              <a:t> </a:t>
            </a:r>
            <a:r>
              <a:rPr lang="en-US" sz="2800" dirty="0" err="1"/>
              <a:t>права</a:t>
            </a:r>
            <a:r>
              <a:rPr lang="en-US" sz="2800" dirty="0"/>
              <a:t>” </a:t>
            </a:r>
          </a:p>
          <a:p>
            <a:pPr algn="just"/>
            <a:r>
              <a:rPr lang="uk-UA" sz="2800" dirty="0"/>
              <a:t>Виключне право автора (чи іншої особи,  яка має  авторське право) на дозвіл чи заборону використання твору іншими особами дає </a:t>
            </a:r>
            <a:r>
              <a:rPr lang="en-US" sz="2800" dirty="0"/>
              <a:t> </a:t>
            </a:r>
            <a:r>
              <a:rPr lang="uk-UA" sz="2800" dirty="0"/>
              <a:t>йому право дозволяти або забороняти: </a:t>
            </a:r>
            <a:endParaRPr lang="en-US" sz="2800" dirty="0"/>
          </a:p>
          <a:p>
            <a:pPr marL="342900" indent="-342900" algn="just">
              <a:buAutoNum type="arabicParenR"/>
            </a:pPr>
            <a:r>
              <a:rPr lang="uk-UA" sz="2800" dirty="0"/>
              <a:t>відтворення творів</a:t>
            </a:r>
            <a:endParaRPr lang="en-US" sz="2800" dirty="0"/>
          </a:p>
          <a:p>
            <a:pPr algn="just"/>
            <a:r>
              <a:rPr lang="en-US" sz="2800" dirty="0"/>
              <a:t>….</a:t>
            </a:r>
          </a:p>
          <a:p>
            <a:pPr algn="just"/>
            <a:r>
              <a:rPr lang="uk-UA" sz="2800" dirty="0"/>
              <a:t>9) подання своїх творів до загального  відома  публіки  таким чином,  що  її  представники  можуть  здійснити доступ до творів з </a:t>
            </a:r>
            <a:r>
              <a:rPr lang="en-US" sz="2800" dirty="0"/>
              <a:t> </a:t>
            </a:r>
            <a:r>
              <a:rPr lang="uk-UA" sz="2800" dirty="0"/>
              <a:t>будь-якого місця і у будь-який час за їх власним вибором; </a:t>
            </a:r>
            <a:endParaRPr lang="en-US" sz="2800" dirty="0"/>
          </a:p>
          <a:p>
            <a:pPr algn="just"/>
            <a:endParaRPr lang="en-US" sz="2800" dirty="0"/>
          </a:p>
        </p:txBody>
      </p:sp>
      <p:sp>
        <p:nvSpPr>
          <p:cNvPr id="5" name="TextBox 4"/>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3103896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58" y="1675227"/>
            <a:ext cx="10043883" cy="4394199"/>
          </a:xfrm>
          <a:prstGeom prst="rect">
            <a:avLst/>
          </a:prstGeom>
        </p:spPr>
      </p:pic>
      <p:sp>
        <p:nvSpPr>
          <p:cNvPr id="8" name="Заголовок 1"/>
          <p:cNvSpPr>
            <a:spLocks noGrp="1"/>
          </p:cNvSpPr>
          <p:nvPr>
            <p:ph type="title"/>
          </p:nvPr>
        </p:nvSpPr>
        <p:spPr>
          <a:xfrm>
            <a:off x="556532" y="643467"/>
            <a:ext cx="11210925" cy="744836"/>
          </a:xfrm>
        </p:spPr>
        <p:txBody>
          <a:bodyPr>
            <a:normAutofit/>
          </a:bodyPr>
          <a:lstStyle/>
          <a:p>
            <a:pPr algn="ctr">
              <a:lnSpc>
                <a:spcPct val="70000"/>
              </a:lnSpc>
            </a:pPr>
            <a:r>
              <a:rPr lang="ru-RU" sz="3000">
                <a:solidFill>
                  <a:schemeClr val="bg1"/>
                </a:solidFill>
                <a:latin typeface="Times New Roman" charset="0"/>
                <a:ea typeface="Times New Roman" charset="0"/>
                <a:cs typeface="Times New Roman" charset="0"/>
              </a:rPr>
              <a:t>Міф:</a:t>
            </a:r>
            <a:r>
              <a:rPr lang="en-US" sz="3000">
                <a:solidFill>
                  <a:schemeClr val="bg1"/>
                </a:solidFill>
                <a:latin typeface="Times New Roman" charset="0"/>
                <a:ea typeface="Times New Roman" charset="0"/>
                <a:cs typeface="Times New Roman" charset="0"/>
              </a:rPr>
              <a:t>  Реформа 3081Д дає переваги правоволодільцям і буде працювати</a:t>
            </a:r>
            <a:endParaRPr lang="ru-RU" sz="3000">
              <a:solidFill>
                <a:schemeClr val="bg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62633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000" y="1170950"/>
            <a:ext cx="5930900" cy="3785652"/>
          </a:xfrm>
          <a:prstGeom prst="rect">
            <a:avLst/>
          </a:prstGeom>
          <a:noFill/>
        </p:spPr>
        <p:txBody>
          <a:bodyPr wrap="square" rtlCol="0">
            <a:spAutoFit/>
          </a:bodyPr>
          <a:lstStyle/>
          <a:p>
            <a:pPr algn="ctr"/>
            <a:r>
              <a:rPr lang="en-US" sz="4000" b="1" dirty="0" err="1">
                <a:latin typeface="Times New Roman" charset="0"/>
                <a:ea typeface="Times New Roman" charset="0"/>
                <a:cs typeface="Times New Roman" charset="0"/>
              </a:rPr>
              <a:t>Дякую</a:t>
            </a:r>
            <a:r>
              <a:rPr lang="en-US" sz="4000" b="1" dirty="0">
                <a:latin typeface="Times New Roman" charset="0"/>
                <a:ea typeface="Times New Roman" charset="0"/>
                <a:cs typeface="Times New Roman" charset="0"/>
              </a:rPr>
              <a:t> </a:t>
            </a:r>
            <a:r>
              <a:rPr lang="en-US" sz="4000" b="1" dirty="0" err="1">
                <a:latin typeface="Times New Roman" charset="0"/>
                <a:ea typeface="Times New Roman" charset="0"/>
                <a:cs typeface="Times New Roman" charset="0"/>
              </a:rPr>
              <a:t>за</a:t>
            </a:r>
            <a:r>
              <a:rPr lang="en-US" sz="4000" b="1" dirty="0">
                <a:latin typeface="Times New Roman" charset="0"/>
                <a:ea typeface="Times New Roman" charset="0"/>
                <a:cs typeface="Times New Roman" charset="0"/>
              </a:rPr>
              <a:t> </a:t>
            </a:r>
            <a:r>
              <a:rPr lang="en-US" sz="4000" b="1" dirty="0" err="1">
                <a:latin typeface="Times New Roman" charset="0"/>
                <a:ea typeface="Times New Roman" charset="0"/>
                <a:cs typeface="Times New Roman" charset="0"/>
              </a:rPr>
              <a:t>увагу</a:t>
            </a:r>
            <a:endParaRPr lang="en-US" sz="4000" b="1" dirty="0">
              <a:latin typeface="Times New Roman" charset="0"/>
              <a:ea typeface="Times New Roman" charset="0"/>
              <a:cs typeface="Times New Roman" charset="0"/>
            </a:endParaRPr>
          </a:p>
          <a:p>
            <a:pPr algn="ctr"/>
            <a:endParaRPr lang="en-US" sz="4000" b="1" dirty="0">
              <a:latin typeface="Times New Roman" charset="0"/>
              <a:ea typeface="Times New Roman" charset="0"/>
              <a:cs typeface="Times New Roman" charset="0"/>
            </a:endParaRPr>
          </a:p>
          <a:p>
            <a:pPr algn="ctr"/>
            <a:r>
              <a:rPr lang="en-US" sz="4000" b="1" dirty="0" err="1">
                <a:latin typeface="Times New Roman" charset="0"/>
                <a:ea typeface="Times New Roman" charset="0"/>
                <a:cs typeface="Times New Roman" charset="0"/>
              </a:rPr>
              <a:t>Костянтин</a:t>
            </a:r>
            <a:r>
              <a:rPr lang="en-US" sz="4000" b="1" dirty="0">
                <a:latin typeface="Times New Roman" charset="0"/>
                <a:ea typeface="Times New Roman" charset="0"/>
                <a:cs typeface="Times New Roman" charset="0"/>
              </a:rPr>
              <a:t> Зеров</a:t>
            </a:r>
          </a:p>
          <a:p>
            <a:pPr algn="ctr"/>
            <a:endParaRPr lang="en-US" sz="4000" b="1" dirty="0">
              <a:latin typeface="Times New Roman" charset="0"/>
              <a:ea typeface="Times New Roman" charset="0"/>
              <a:cs typeface="Times New Roman" charset="0"/>
            </a:endParaRPr>
          </a:p>
          <a:p>
            <a:pPr algn="ctr"/>
            <a:r>
              <a:rPr lang="en-US" sz="4000" b="1" dirty="0" err="1">
                <a:latin typeface="Times New Roman" charset="0"/>
                <a:ea typeface="Times New Roman" charset="0"/>
                <a:cs typeface="Times New Roman" charset="0"/>
              </a:rPr>
              <a:t>Fb.com</a:t>
            </a:r>
            <a:r>
              <a:rPr lang="en-US" sz="4000" b="1" dirty="0">
                <a:latin typeface="Times New Roman" charset="0"/>
                <a:ea typeface="Times New Roman" charset="0"/>
                <a:cs typeface="Times New Roman" charset="0"/>
              </a:rPr>
              <a:t>/</a:t>
            </a:r>
            <a:r>
              <a:rPr lang="en-US" sz="4000" b="1" dirty="0" err="1">
                <a:latin typeface="Times New Roman" charset="0"/>
                <a:ea typeface="Times New Roman" charset="0"/>
                <a:cs typeface="Times New Roman" charset="0"/>
              </a:rPr>
              <a:t>c.zerov</a:t>
            </a:r>
            <a:endParaRPr lang="en-US" sz="4000" b="1" dirty="0">
              <a:latin typeface="Times New Roman" charset="0"/>
              <a:ea typeface="Times New Roman" charset="0"/>
              <a:cs typeface="Times New Roman" charset="0"/>
            </a:endParaRPr>
          </a:p>
          <a:p>
            <a:pPr algn="ctr"/>
            <a:r>
              <a:rPr lang="en-US" sz="4000" b="1" dirty="0">
                <a:latin typeface="Times New Roman" charset="0"/>
                <a:ea typeface="Times New Roman" charset="0"/>
                <a:cs typeface="Times New Roman" charset="0"/>
              </a:rPr>
              <a:t>O97 777 22 ЗЗ</a:t>
            </a:r>
          </a:p>
        </p:txBody>
      </p:sp>
      <p:sp>
        <p:nvSpPr>
          <p:cNvPr id="3" name="Прямоугольник 2"/>
          <p:cNvSpPr/>
          <p:nvPr/>
        </p:nvSpPr>
        <p:spPr>
          <a:xfrm>
            <a:off x="1117600" y="5794276"/>
            <a:ext cx="9588500" cy="646331"/>
          </a:xfrm>
          <a:prstGeom prst="rect">
            <a:avLst/>
          </a:prstGeom>
        </p:spPr>
        <p:txBody>
          <a:bodyPr wrap="square">
            <a:spAutoFit/>
          </a:bodyPr>
          <a:lstStyle/>
          <a:p>
            <a:pPr algn="just"/>
            <a:r>
              <a:rPr lang="en-US" sz="1200" b="0" i="0" dirty="0" err="1">
                <a:solidFill>
                  <a:srgbClr val="3B3835"/>
                </a:solidFill>
                <a:effectLst/>
                <a:latin typeface="Times New Roman" charset="0"/>
                <a:ea typeface="Times New Roman" charset="0"/>
                <a:cs typeface="Times New Roman" charset="0"/>
              </a:rPr>
              <a:t>В</a:t>
            </a:r>
            <a:r>
              <a:rPr lang="en-US" sz="1200" b="0" i="0" dirty="0">
                <a:solidFill>
                  <a:srgbClr val="3B3835"/>
                </a:solidFill>
                <a:effectLst/>
                <a:latin typeface="Times New Roman" charset="0"/>
                <a:ea typeface="Times New Roman" charset="0"/>
                <a:cs typeface="Times New Roman" charset="0"/>
              </a:rPr>
              <a:t> </a:t>
            </a:r>
            <a:r>
              <a:rPr lang="ru-RU" sz="1200" b="0" i="0" dirty="0">
                <a:solidFill>
                  <a:srgbClr val="3B3835"/>
                </a:solidFill>
                <a:effectLst/>
                <a:latin typeface="Times New Roman" charset="0"/>
                <a:ea typeface="Times New Roman" charset="0"/>
                <a:cs typeface="Times New Roman" charset="0"/>
              </a:rPr>
              <a:t>ц</a:t>
            </a:r>
            <a:r>
              <a:rPr lang="en-US" sz="1200" b="0" i="0" dirty="0" err="1">
                <a:solidFill>
                  <a:srgbClr val="3B3835"/>
                </a:solidFill>
                <a:effectLst/>
                <a:latin typeface="Times New Roman" charset="0"/>
                <a:ea typeface="Times New Roman" charset="0"/>
                <a:cs typeface="Times New Roman" charset="0"/>
              </a:rPr>
              <a:t>ій</a:t>
            </a:r>
            <a:r>
              <a:rPr lang="ru-RU" sz="1200" b="0" i="0" dirty="0">
                <a:solidFill>
                  <a:srgbClr val="3B3835"/>
                </a:solidFill>
                <a:effectLst/>
                <a:latin typeface="Times New Roman" charset="0"/>
                <a:ea typeface="Times New Roman" charset="0"/>
                <a:cs typeface="Times New Roman" charset="0"/>
              </a:rPr>
              <a:t> </a:t>
            </a:r>
            <a:r>
              <a:rPr lang="en-US" sz="1200" b="0" i="0" dirty="0" err="1">
                <a:solidFill>
                  <a:srgbClr val="3B3835"/>
                </a:solidFill>
                <a:effectLst/>
                <a:latin typeface="Times New Roman" charset="0"/>
                <a:ea typeface="Times New Roman" charset="0"/>
                <a:cs typeface="Times New Roman" charset="0"/>
              </a:rPr>
              <a:t>презентації</a:t>
            </a:r>
            <a:r>
              <a:rPr lang="en-US" sz="1200" b="0" i="0" dirty="0">
                <a:solidFill>
                  <a:srgbClr val="3B3835"/>
                </a:solidFill>
                <a:effectLst/>
                <a:latin typeface="Times New Roman" charset="0"/>
                <a:ea typeface="Times New Roman" charset="0"/>
                <a:cs typeface="Times New Roman" charset="0"/>
              </a:rPr>
              <a:t> </a:t>
            </a:r>
            <a:r>
              <a:rPr lang="ru-RU" sz="1200" b="0" i="0" dirty="0" err="1">
                <a:solidFill>
                  <a:srgbClr val="3B3835"/>
                </a:solidFill>
                <a:effectLst/>
                <a:latin typeface="Times New Roman" charset="0"/>
                <a:ea typeface="Times New Roman" charset="0"/>
                <a:cs typeface="Times New Roman" charset="0"/>
              </a:rPr>
              <a:t>використані</a:t>
            </a:r>
            <a:r>
              <a:rPr lang="ru-RU" sz="1200" b="0" i="0" dirty="0">
                <a:solidFill>
                  <a:srgbClr val="3B3835"/>
                </a:solidFill>
                <a:effectLst/>
                <a:latin typeface="Times New Roman" charset="0"/>
                <a:ea typeface="Times New Roman" charset="0"/>
                <a:cs typeface="Times New Roman" charset="0"/>
              </a:rPr>
              <a:t>, </a:t>
            </a:r>
            <a:r>
              <a:rPr lang="ru-RU" sz="1200" b="0" i="0" dirty="0" err="1">
                <a:solidFill>
                  <a:srgbClr val="3B3835"/>
                </a:solidFill>
                <a:effectLst/>
                <a:latin typeface="Times New Roman" charset="0"/>
                <a:ea typeface="Times New Roman" charset="0"/>
                <a:cs typeface="Times New Roman" charset="0"/>
              </a:rPr>
              <a:t>зокрема</a:t>
            </a:r>
            <a:r>
              <a:rPr lang="ru-RU" sz="1200" b="0" i="0" dirty="0">
                <a:solidFill>
                  <a:srgbClr val="3B3835"/>
                </a:solidFill>
                <a:effectLst/>
                <a:latin typeface="Times New Roman" charset="0"/>
                <a:ea typeface="Times New Roman" charset="0"/>
                <a:cs typeface="Times New Roman" charset="0"/>
              </a:rPr>
              <a:t>, кадри </a:t>
            </a:r>
            <a:r>
              <a:rPr lang="en-US" sz="1200" b="0" i="0" dirty="0" err="1">
                <a:solidFill>
                  <a:srgbClr val="3B3835"/>
                </a:solidFill>
                <a:effectLst/>
                <a:latin typeface="Times New Roman" charset="0"/>
                <a:ea typeface="Times New Roman" charset="0"/>
                <a:cs typeface="Times New Roman" charset="0"/>
              </a:rPr>
              <a:t>з</a:t>
            </a:r>
            <a:r>
              <a:rPr lang="en-US" sz="1200" b="0" i="0" dirty="0">
                <a:solidFill>
                  <a:srgbClr val="3B3835"/>
                </a:solidFill>
                <a:effectLst/>
                <a:latin typeface="Times New Roman" charset="0"/>
                <a:ea typeface="Times New Roman" charset="0"/>
                <a:cs typeface="Times New Roman" charset="0"/>
              </a:rPr>
              <a:t> </a:t>
            </a:r>
            <a:r>
              <a:rPr lang="en-US" sz="1200" b="0" i="0" dirty="0" err="1">
                <a:solidFill>
                  <a:srgbClr val="3B3835"/>
                </a:solidFill>
                <a:effectLst/>
                <a:latin typeface="Times New Roman" charset="0"/>
                <a:ea typeface="Times New Roman" charset="0"/>
                <a:cs typeface="Times New Roman" charset="0"/>
              </a:rPr>
              <a:t>серій</a:t>
            </a:r>
            <a:r>
              <a:rPr lang="en-US" sz="1200" b="0" i="0" dirty="0">
                <a:solidFill>
                  <a:srgbClr val="3B3835"/>
                </a:solidFill>
                <a:effectLst/>
                <a:latin typeface="Times New Roman" charset="0"/>
                <a:ea typeface="Times New Roman" charset="0"/>
                <a:cs typeface="Times New Roman" charset="0"/>
              </a:rPr>
              <a:t> </a:t>
            </a:r>
            <a:r>
              <a:rPr lang="en-US" sz="1200" b="0" i="0" dirty="0" err="1">
                <a:solidFill>
                  <a:srgbClr val="3B3835"/>
                </a:solidFill>
                <a:effectLst/>
                <a:latin typeface="Times New Roman" charset="0"/>
                <a:ea typeface="Times New Roman" charset="0"/>
                <a:cs typeface="Times New Roman" charset="0"/>
              </a:rPr>
              <a:t>шоу</a:t>
            </a:r>
            <a:r>
              <a:rPr lang="en-US" sz="1200" b="0" i="0" dirty="0">
                <a:solidFill>
                  <a:srgbClr val="3B3835"/>
                </a:solidFill>
                <a:effectLst/>
                <a:latin typeface="Times New Roman" charset="0"/>
                <a:ea typeface="Times New Roman" charset="0"/>
                <a:cs typeface="Times New Roman" charset="0"/>
              </a:rPr>
              <a:t> “Руйнівники </a:t>
            </a:r>
            <a:r>
              <a:rPr lang="en-US" sz="1200" b="0" i="0" dirty="0" err="1">
                <a:solidFill>
                  <a:srgbClr val="3B3835"/>
                </a:solidFill>
                <a:effectLst/>
                <a:latin typeface="Times New Roman" charset="0"/>
                <a:ea typeface="Times New Roman" charset="0"/>
                <a:cs typeface="Times New Roman" charset="0"/>
              </a:rPr>
              <a:t>міфів</a:t>
            </a:r>
            <a:r>
              <a:rPr lang="en-US" sz="1200" b="0" i="0" dirty="0">
                <a:solidFill>
                  <a:srgbClr val="3B3835"/>
                </a:solidFill>
                <a:effectLst/>
                <a:latin typeface="Times New Roman" charset="0"/>
                <a:ea typeface="Times New Roman" charset="0"/>
                <a:cs typeface="Times New Roman" charset="0"/>
              </a:rPr>
              <a:t>” (англ. “</a:t>
            </a:r>
            <a:r>
              <a:rPr lang="en-US" sz="1200" b="0" i="0" dirty="0" err="1">
                <a:solidFill>
                  <a:srgbClr val="3B3835"/>
                </a:solidFill>
                <a:effectLst/>
                <a:latin typeface="Times New Roman" charset="0"/>
                <a:ea typeface="Times New Roman" charset="0"/>
                <a:cs typeface="Times New Roman" charset="0"/>
              </a:rPr>
              <a:t>Mythbusters</a:t>
            </a:r>
            <a:r>
              <a:rPr lang="en-US" sz="1200" b="0" i="0" dirty="0">
                <a:solidFill>
                  <a:srgbClr val="3B3835"/>
                </a:solidFill>
                <a:effectLst/>
                <a:latin typeface="Times New Roman" charset="0"/>
                <a:ea typeface="Times New Roman" charset="0"/>
                <a:cs typeface="Times New Roman" charset="0"/>
              </a:rPr>
              <a:t>”) </a:t>
            </a:r>
            <a:r>
              <a:rPr lang="ru-RU" sz="1200" b="0" i="0" dirty="0">
                <a:solidFill>
                  <a:srgbClr val="3B3835"/>
                </a:solidFill>
                <a:effectLst/>
                <a:latin typeface="Times New Roman" charset="0"/>
                <a:ea typeface="Times New Roman" charset="0"/>
                <a:cs typeface="Times New Roman" charset="0"/>
              </a:rPr>
              <a:t>(правоволоділець </a:t>
            </a:r>
            <a:r>
              <a:rPr lang="en-US" sz="1200" b="0" i="0" dirty="0">
                <a:solidFill>
                  <a:srgbClr val="3B3835"/>
                </a:solidFill>
                <a:effectLst/>
                <a:latin typeface="Times New Roman" charset="0"/>
                <a:ea typeface="Times New Roman" charset="0"/>
                <a:cs typeface="Times New Roman" charset="0"/>
              </a:rPr>
              <a:t>- Discovery channel</a:t>
            </a:r>
            <a:r>
              <a:rPr lang="ru-RU" sz="1200" b="0" i="0" dirty="0">
                <a:solidFill>
                  <a:srgbClr val="3B3835"/>
                </a:solidFill>
                <a:effectLst/>
                <a:latin typeface="Times New Roman" charset="0"/>
                <a:ea typeface="Times New Roman" charset="0"/>
                <a:cs typeface="Times New Roman" charset="0"/>
              </a:rPr>
              <a:t>). </a:t>
            </a:r>
            <a:r>
              <a:rPr lang="ru-RU" sz="1200" b="0" i="0" dirty="0" err="1">
                <a:solidFill>
                  <a:srgbClr val="3B3835"/>
                </a:solidFill>
                <a:effectLst/>
                <a:latin typeface="Times New Roman" charset="0"/>
                <a:ea typeface="Times New Roman" charset="0"/>
                <a:cs typeface="Times New Roman" charset="0"/>
              </a:rPr>
              <a:t>Зазначені</a:t>
            </a:r>
            <a:r>
              <a:rPr lang="ru-RU" sz="1200" b="0" i="0" dirty="0">
                <a:solidFill>
                  <a:srgbClr val="3B3835"/>
                </a:solidFill>
                <a:effectLst/>
                <a:latin typeface="Times New Roman" charset="0"/>
                <a:ea typeface="Times New Roman" charset="0"/>
                <a:cs typeface="Times New Roman" charset="0"/>
              </a:rPr>
              <a:t> кадри </a:t>
            </a:r>
            <a:r>
              <a:rPr lang="ru-RU" sz="1200" b="0" i="0" dirty="0" err="1">
                <a:solidFill>
                  <a:srgbClr val="3B3835"/>
                </a:solidFill>
                <a:effectLst/>
                <a:latin typeface="Times New Roman" charset="0"/>
                <a:ea typeface="Times New Roman" charset="0"/>
                <a:cs typeface="Times New Roman" charset="0"/>
              </a:rPr>
              <a:t>використані</a:t>
            </a:r>
            <a:r>
              <a:rPr lang="ru-RU" sz="1200" b="0" i="0" dirty="0">
                <a:solidFill>
                  <a:srgbClr val="3B3835"/>
                </a:solidFill>
                <a:effectLst/>
                <a:latin typeface="Times New Roman" charset="0"/>
                <a:ea typeface="Times New Roman" charset="0"/>
                <a:cs typeface="Times New Roman" charset="0"/>
              </a:rPr>
              <a:t> в </a:t>
            </a:r>
            <a:r>
              <a:rPr lang="ru-RU" sz="1200" b="0" i="0" dirty="0" err="1">
                <a:solidFill>
                  <a:srgbClr val="3B3835"/>
                </a:solidFill>
                <a:effectLst/>
                <a:latin typeface="Times New Roman" charset="0"/>
                <a:ea typeface="Times New Roman" charset="0"/>
                <a:cs typeface="Times New Roman" charset="0"/>
              </a:rPr>
              <a:t>некомерційних</a:t>
            </a:r>
            <a:r>
              <a:rPr lang="ru-RU" sz="1200" b="0" i="0" dirty="0">
                <a:solidFill>
                  <a:srgbClr val="3B3835"/>
                </a:solidFill>
                <a:effectLst/>
                <a:latin typeface="Times New Roman" charset="0"/>
                <a:ea typeface="Times New Roman" charset="0"/>
                <a:cs typeface="Times New Roman" charset="0"/>
              </a:rPr>
              <a:t> </a:t>
            </a:r>
            <a:r>
              <a:rPr lang="ru-RU" sz="1200" b="0" i="0" dirty="0" err="1">
                <a:solidFill>
                  <a:srgbClr val="3B3835"/>
                </a:solidFill>
                <a:effectLst/>
                <a:latin typeface="Times New Roman" charset="0"/>
                <a:ea typeface="Times New Roman" charset="0"/>
                <a:cs typeface="Times New Roman" charset="0"/>
              </a:rPr>
              <a:t>цілях</a:t>
            </a:r>
            <a:r>
              <a:rPr lang="ru-RU" sz="1200" b="0" i="0" dirty="0">
                <a:solidFill>
                  <a:srgbClr val="3B3835"/>
                </a:solidFill>
                <a:effectLst/>
                <a:latin typeface="Times New Roman" charset="0"/>
                <a:ea typeface="Times New Roman" charset="0"/>
                <a:cs typeface="Times New Roman" charset="0"/>
              </a:rPr>
              <a:t>, </a:t>
            </a:r>
            <a:r>
              <a:rPr lang="ru-RU" sz="1200" b="0" i="0" dirty="0" err="1">
                <a:solidFill>
                  <a:srgbClr val="3B3835"/>
                </a:solidFill>
                <a:effectLst/>
                <a:latin typeface="Times New Roman" charset="0"/>
                <a:ea typeface="Times New Roman" charset="0"/>
                <a:cs typeface="Times New Roman" charset="0"/>
              </a:rPr>
              <a:t>виключно</a:t>
            </a:r>
            <a:r>
              <a:rPr lang="ru-RU" sz="1200" b="0" i="0" dirty="0">
                <a:solidFill>
                  <a:srgbClr val="3B3835"/>
                </a:solidFill>
                <a:effectLst/>
                <a:latin typeface="Times New Roman" charset="0"/>
                <a:ea typeface="Times New Roman" charset="0"/>
                <a:cs typeface="Times New Roman" charset="0"/>
              </a:rPr>
              <a:t> як </a:t>
            </a:r>
            <a:r>
              <a:rPr lang="ru-RU" sz="1200" b="0" i="0" dirty="0" err="1">
                <a:solidFill>
                  <a:srgbClr val="3B3835"/>
                </a:solidFill>
                <a:effectLst/>
                <a:latin typeface="Times New Roman" charset="0"/>
                <a:ea typeface="Times New Roman" charset="0"/>
                <a:cs typeface="Times New Roman" charset="0"/>
              </a:rPr>
              <a:t>ілюстрації</a:t>
            </a:r>
            <a:r>
              <a:rPr lang="ru-RU" sz="1200" b="0" i="0" dirty="0">
                <a:solidFill>
                  <a:srgbClr val="3B3835"/>
                </a:solidFill>
                <a:effectLst/>
                <a:latin typeface="Times New Roman" charset="0"/>
                <a:ea typeface="Times New Roman" charset="0"/>
                <a:cs typeface="Times New Roman" charset="0"/>
              </a:rPr>
              <a:t> для </a:t>
            </a:r>
            <a:r>
              <a:rPr lang="ru-RU" sz="1200" b="0" i="0" dirty="0" err="1">
                <a:solidFill>
                  <a:srgbClr val="3B3835"/>
                </a:solidFill>
                <a:effectLst/>
                <a:latin typeface="Times New Roman" charset="0"/>
                <a:ea typeface="Times New Roman" charset="0"/>
                <a:cs typeface="Times New Roman" charset="0"/>
              </a:rPr>
              <a:t>навчання</a:t>
            </a:r>
            <a:r>
              <a:rPr lang="ru-RU" sz="1200" b="0" i="0" dirty="0">
                <a:solidFill>
                  <a:srgbClr val="3B3835"/>
                </a:solidFill>
                <a:effectLst/>
                <a:latin typeface="Times New Roman" charset="0"/>
                <a:ea typeface="Times New Roman" charset="0"/>
                <a:cs typeface="Times New Roman" charset="0"/>
              </a:rPr>
              <a:t> в </a:t>
            </a:r>
            <a:r>
              <a:rPr lang="ru-RU" sz="1200" b="0" i="0" dirty="0" err="1">
                <a:solidFill>
                  <a:srgbClr val="3B3835"/>
                </a:solidFill>
                <a:effectLst/>
                <a:latin typeface="Times New Roman" charset="0"/>
                <a:ea typeface="Times New Roman" charset="0"/>
                <a:cs typeface="Times New Roman" charset="0"/>
              </a:rPr>
              <a:t>обсязі</a:t>
            </a:r>
            <a:r>
              <a:rPr lang="ru-RU" sz="1200" b="0" i="0" dirty="0">
                <a:solidFill>
                  <a:srgbClr val="3B3835"/>
                </a:solidFill>
                <a:effectLst/>
                <a:latin typeface="Times New Roman" charset="0"/>
                <a:ea typeface="Times New Roman" charset="0"/>
                <a:cs typeface="Times New Roman" charset="0"/>
              </a:rPr>
              <a:t>, </a:t>
            </a:r>
            <a:r>
              <a:rPr lang="ru-RU" sz="1200" b="0" i="0" dirty="0" err="1">
                <a:solidFill>
                  <a:srgbClr val="3B3835"/>
                </a:solidFill>
                <a:effectLst/>
                <a:latin typeface="Times New Roman" charset="0"/>
                <a:ea typeface="Times New Roman" charset="0"/>
                <a:cs typeface="Times New Roman" charset="0"/>
              </a:rPr>
              <a:t>який</a:t>
            </a:r>
            <a:r>
              <a:rPr lang="ru-RU" sz="1200" b="0" i="0" dirty="0">
                <a:solidFill>
                  <a:srgbClr val="3B3835"/>
                </a:solidFill>
                <a:effectLst/>
                <a:latin typeface="Times New Roman" charset="0"/>
                <a:ea typeface="Times New Roman" charset="0"/>
                <a:cs typeface="Times New Roman" charset="0"/>
              </a:rPr>
              <a:t> </a:t>
            </a:r>
            <a:r>
              <a:rPr lang="ru-RU" sz="1200" b="0" i="0" dirty="0" err="1">
                <a:solidFill>
                  <a:srgbClr val="3B3835"/>
                </a:solidFill>
                <a:effectLst/>
                <a:latin typeface="Times New Roman" charset="0"/>
                <a:ea typeface="Times New Roman" charset="0"/>
                <a:cs typeface="Times New Roman" charset="0"/>
              </a:rPr>
              <a:t>відповідає</a:t>
            </a:r>
            <a:r>
              <a:rPr lang="ru-RU" sz="1200" b="0" i="0" dirty="0">
                <a:solidFill>
                  <a:srgbClr val="3B3835"/>
                </a:solidFill>
                <a:effectLst/>
                <a:latin typeface="Times New Roman" charset="0"/>
                <a:ea typeface="Times New Roman" charset="0"/>
                <a:cs typeface="Times New Roman" charset="0"/>
              </a:rPr>
              <a:t> </a:t>
            </a:r>
            <a:r>
              <a:rPr lang="ru-RU" sz="1200" b="0" i="0" dirty="0" err="1">
                <a:solidFill>
                  <a:srgbClr val="3B3835"/>
                </a:solidFill>
                <a:effectLst/>
                <a:latin typeface="Times New Roman" charset="0"/>
                <a:ea typeface="Times New Roman" charset="0"/>
                <a:cs typeface="Times New Roman" charset="0"/>
              </a:rPr>
              <a:t>зазначеній</a:t>
            </a:r>
            <a:r>
              <a:rPr lang="ru-RU" sz="1200" b="0" i="0" dirty="0">
                <a:solidFill>
                  <a:srgbClr val="3B3835"/>
                </a:solidFill>
                <a:effectLst/>
                <a:latin typeface="Times New Roman" charset="0"/>
                <a:ea typeface="Times New Roman" charset="0"/>
                <a:cs typeface="Times New Roman" charset="0"/>
              </a:rPr>
              <a:t> </a:t>
            </a:r>
            <a:r>
              <a:rPr lang="ru-RU" sz="1200" b="0" i="0" dirty="0" err="1">
                <a:solidFill>
                  <a:srgbClr val="3B3835"/>
                </a:solidFill>
                <a:effectLst/>
                <a:latin typeface="Times New Roman" charset="0"/>
                <a:ea typeface="Times New Roman" charset="0"/>
                <a:cs typeface="Times New Roman" charset="0"/>
              </a:rPr>
              <a:t>меті</a:t>
            </a:r>
            <a:r>
              <a:rPr lang="ru-RU" sz="1200" b="0" i="0" dirty="0">
                <a:solidFill>
                  <a:srgbClr val="3B3835"/>
                </a:solidFill>
                <a:effectLst/>
                <a:latin typeface="Times New Roman" charset="0"/>
                <a:ea typeface="Times New Roman" charset="0"/>
                <a:cs typeface="Times New Roman" charset="0"/>
              </a:rPr>
              <a:t>, </a:t>
            </a:r>
            <a:r>
              <a:rPr lang="ru-RU" sz="1200" b="0" i="0" dirty="0" err="1">
                <a:solidFill>
                  <a:srgbClr val="3B3835"/>
                </a:solidFill>
                <a:effectLst/>
                <a:latin typeface="Times New Roman" charset="0"/>
                <a:ea typeface="Times New Roman" charset="0"/>
                <a:cs typeface="Times New Roman" charset="0"/>
              </a:rPr>
              <a:t>відповідно</a:t>
            </a:r>
            <a:r>
              <a:rPr lang="ru-RU" sz="1200" b="0" i="0" dirty="0">
                <a:solidFill>
                  <a:srgbClr val="3B3835"/>
                </a:solidFill>
                <a:effectLst/>
                <a:latin typeface="Times New Roman" charset="0"/>
                <a:ea typeface="Times New Roman" charset="0"/>
                <a:cs typeface="Times New Roman" charset="0"/>
              </a:rPr>
              <a:t> до </a:t>
            </a:r>
            <a:r>
              <a:rPr lang="ru-RU" sz="1200" b="0" i="0" dirty="0" err="1">
                <a:solidFill>
                  <a:srgbClr val="3B3835"/>
                </a:solidFill>
                <a:effectLst/>
                <a:latin typeface="Times New Roman" charset="0"/>
                <a:ea typeface="Times New Roman" charset="0"/>
                <a:cs typeface="Times New Roman" charset="0"/>
              </a:rPr>
              <a:t>положень</a:t>
            </a:r>
            <a:r>
              <a:rPr lang="ru-RU" sz="1200" b="0" i="0" dirty="0">
                <a:solidFill>
                  <a:srgbClr val="3B3835"/>
                </a:solidFill>
                <a:effectLst/>
                <a:latin typeface="Times New Roman" charset="0"/>
                <a:ea typeface="Times New Roman" charset="0"/>
                <a:cs typeface="Times New Roman" charset="0"/>
              </a:rPr>
              <a:t> ст.23 Закону </a:t>
            </a:r>
            <a:r>
              <a:rPr lang="ru-RU" sz="1200" b="0" i="0" dirty="0" err="1">
                <a:solidFill>
                  <a:srgbClr val="3B3835"/>
                </a:solidFill>
                <a:effectLst/>
                <a:latin typeface="Times New Roman" charset="0"/>
                <a:ea typeface="Times New Roman" charset="0"/>
                <a:cs typeface="Times New Roman" charset="0"/>
              </a:rPr>
              <a:t>України</a:t>
            </a:r>
            <a:r>
              <a:rPr lang="ru-RU" sz="1200" b="0" i="0" dirty="0">
                <a:solidFill>
                  <a:srgbClr val="3B3835"/>
                </a:solidFill>
                <a:effectLst/>
                <a:latin typeface="Times New Roman" charset="0"/>
                <a:ea typeface="Times New Roman" charset="0"/>
                <a:cs typeface="Times New Roman" charset="0"/>
              </a:rPr>
              <a:t> “Про </a:t>
            </a:r>
            <a:r>
              <a:rPr lang="ru-RU" sz="1200" b="0" i="0" dirty="0" err="1">
                <a:solidFill>
                  <a:srgbClr val="3B3835"/>
                </a:solidFill>
                <a:effectLst/>
                <a:latin typeface="Times New Roman" charset="0"/>
                <a:ea typeface="Times New Roman" charset="0"/>
                <a:cs typeface="Times New Roman" charset="0"/>
              </a:rPr>
              <a:t>авторське</a:t>
            </a:r>
            <a:r>
              <a:rPr lang="ru-RU" sz="1200" b="0" i="0" dirty="0">
                <a:solidFill>
                  <a:srgbClr val="3B3835"/>
                </a:solidFill>
                <a:effectLst/>
                <a:latin typeface="Times New Roman" charset="0"/>
                <a:ea typeface="Times New Roman" charset="0"/>
                <a:cs typeface="Times New Roman" charset="0"/>
              </a:rPr>
              <a:t> право і </a:t>
            </a:r>
            <a:r>
              <a:rPr lang="ru-RU" sz="1200" b="0" i="0" dirty="0" err="1">
                <a:solidFill>
                  <a:srgbClr val="3B3835"/>
                </a:solidFill>
                <a:effectLst/>
                <a:latin typeface="Times New Roman" charset="0"/>
                <a:ea typeface="Times New Roman" charset="0"/>
                <a:cs typeface="Times New Roman" charset="0"/>
              </a:rPr>
              <a:t>суміжні</a:t>
            </a:r>
            <a:r>
              <a:rPr lang="ru-RU" sz="1200" b="0" i="0" dirty="0">
                <a:solidFill>
                  <a:srgbClr val="3B3835"/>
                </a:solidFill>
                <a:effectLst/>
                <a:latin typeface="Times New Roman" charset="0"/>
                <a:ea typeface="Times New Roman" charset="0"/>
                <a:cs typeface="Times New Roman" charset="0"/>
              </a:rPr>
              <a:t> права”.</a:t>
            </a:r>
            <a:endParaRPr lang="ru-RU" sz="1200" dirty="0">
              <a:latin typeface="Times New Roman" charset="0"/>
              <a:ea typeface="Times New Roman" charset="0"/>
              <a:cs typeface="Times New Roman"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00" y="599976"/>
            <a:ext cx="5080000" cy="4927600"/>
          </a:xfrm>
          <a:prstGeom prst="rect">
            <a:avLst/>
          </a:prstGeom>
        </p:spPr>
      </p:pic>
    </p:spTree>
    <p:extLst>
      <p:ext uri="{BB962C8B-B14F-4D97-AF65-F5344CB8AC3E}">
        <p14:creationId xmlns:p14="http://schemas.microsoft.com/office/powerpoint/2010/main" val="676472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556532" y="643467"/>
            <a:ext cx="11210925" cy="744836"/>
          </a:xfrm>
        </p:spPr>
        <p:txBody>
          <a:bodyPr>
            <a:normAutofit fontScale="90000"/>
          </a:bodyPr>
          <a:lstStyle/>
          <a:p>
            <a:r>
              <a:rPr lang="en-US" sz="3200" dirty="0" err="1">
                <a:solidFill>
                  <a:schemeClr val="bg1"/>
                </a:solidFill>
                <a:latin typeface="Arial" charset="0"/>
              </a:rPr>
              <a:t>Міф</a:t>
            </a:r>
            <a:r>
              <a:rPr lang="en-US" sz="3200" dirty="0">
                <a:solidFill>
                  <a:schemeClr val="bg1"/>
                </a:solidFill>
                <a:latin typeface="Arial" charset="0"/>
              </a:rPr>
              <a:t>: </a:t>
            </a:r>
            <a:r>
              <a:rPr lang="en-US" sz="3200" dirty="0" err="1">
                <a:solidFill>
                  <a:schemeClr val="bg1"/>
                </a:solidFill>
                <a:latin typeface="Arial" charset="0"/>
              </a:rPr>
              <a:t>в</a:t>
            </a:r>
            <a:r>
              <a:rPr lang="ru-RU" sz="3200" dirty="0" err="1">
                <a:solidFill>
                  <a:schemeClr val="bg1"/>
                </a:solidFill>
                <a:latin typeface="Arial" charset="0"/>
              </a:rPr>
              <a:t>икористання</a:t>
            </a:r>
            <a:r>
              <a:rPr lang="ru-RU" sz="3200" dirty="0">
                <a:solidFill>
                  <a:schemeClr val="bg1"/>
                </a:solidFill>
                <a:latin typeface="Arial" charset="0"/>
              </a:rPr>
              <a:t> </a:t>
            </a:r>
            <a:r>
              <a:rPr lang="ru-RU" sz="3200" dirty="0" err="1">
                <a:solidFill>
                  <a:schemeClr val="bg1"/>
                </a:solidFill>
                <a:latin typeface="Arial" charset="0"/>
              </a:rPr>
              <a:t>твору</a:t>
            </a:r>
            <a:r>
              <a:rPr lang="ru-RU" sz="3200" dirty="0">
                <a:solidFill>
                  <a:schemeClr val="bg1"/>
                </a:solidFill>
                <a:latin typeface="Arial" charset="0"/>
              </a:rPr>
              <a:t> в </a:t>
            </a:r>
            <a:r>
              <a:rPr lang="ru-RU" sz="3200" dirty="0" err="1">
                <a:solidFill>
                  <a:schemeClr val="bg1"/>
                </a:solidFill>
                <a:latin typeface="Arial" charset="0"/>
              </a:rPr>
              <a:t>мережі</a:t>
            </a:r>
            <a:r>
              <a:rPr lang="ru-RU" sz="3200" dirty="0">
                <a:solidFill>
                  <a:schemeClr val="bg1"/>
                </a:solidFill>
                <a:latin typeface="Arial" charset="0"/>
              </a:rPr>
              <a:t> </a:t>
            </a:r>
            <a:r>
              <a:rPr lang="ru-RU" sz="3200" dirty="0" err="1">
                <a:solidFill>
                  <a:schemeClr val="bg1"/>
                </a:solidFill>
                <a:latin typeface="Arial" charset="0"/>
              </a:rPr>
              <a:t>Інтернет</a:t>
            </a:r>
            <a:r>
              <a:rPr lang="en-US" sz="3200" dirty="0">
                <a:solidFill>
                  <a:schemeClr val="bg1"/>
                </a:solidFill>
                <a:latin typeface="Arial" charset="0"/>
              </a:rPr>
              <a:t> </a:t>
            </a:r>
            <a:r>
              <a:rPr lang="en-US" sz="3200" dirty="0" err="1">
                <a:solidFill>
                  <a:schemeClr val="bg1"/>
                </a:solidFill>
                <a:latin typeface="Arial" charset="0"/>
              </a:rPr>
              <a:t>є</a:t>
            </a:r>
            <a:r>
              <a:rPr lang="en-US" sz="3200" dirty="0">
                <a:solidFill>
                  <a:schemeClr val="bg1"/>
                </a:solidFill>
                <a:latin typeface="Arial" charset="0"/>
              </a:rPr>
              <a:t> </a:t>
            </a:r>
            <a:r>
              <a:rPr lang="en-US" sz="3200" dirty="0" err="1">
                <a:solidFill>
                  <a:schemeClr val="bg1"/>
                </a:solidFill>
                <a:latin typeface="Arial" charset="0"/>
              </a:rPr>
              <a:t>його</a:t>
            </a:r>
            <a:r>
              <a:rPr lang="en-US" sz="3200" dirty="0">
                <a:solidFill>
                  <a:schemeClr val="bg1"/>
                </a:solidFill>
                <a:latin typeface="Arial" charset="0"/>
              </a:rPr>
              <a:t> </a:t>
            </a:r>
            <a:r>
              <a:rPr lang="en-US" sz="3200" dirty="0" err="1">
                <a:solidFill>
                  <a:schemeClr val="bg1"/>
                </a:solidFill>
                <a:latin typeface="Arial" charset="0"/>
              </a:rPr>
              <a:t>відтворенням</a:t>
            </a:r>
            <a:endParaRPr lang="en-US" sz="3200" dirty="0">
              <a:solidFill>
                <a:schemeClr val="bg1"/>
              </a:solidFill>
            </a:endParaRPr>
          </a:p>
        </p:txBody>
      </p:sp>
      <p:sp>
        <p:nvSpPr>
          <p:cNvPr id="5" name="TextBox 4"/>
          <p:cNvSpPr txBox="1"/>
          <p:nvPr/>
        </p:nvSpPr>
        <p:spPr>
          <a:xfrm>
            <a:off x="556532" y="1483341"/>
            <a:ext cx="11330668" cy="1569660"/>
          </a:xfrm>
          <a:prstGeom prst="rect">
            <a:avLst/>
          </a:prstGeom>
          <a:noFill/>
        </p:spPr>
        <p:txBody>
          <a:bodyPr wrap="square" rtlCol="0">
            <a:spAutoFit/>
          </a:bodyPr>
          <a:lstStyle/>
          <a:p>
            <a:pPr algn="just"/>
            <a:r>
              <a:rPr lang="uk-UA" sz="2400" dirty="0"/>
              <a:t>Розміщення творів у мережі Інтернет у вигляді, доступному для публічного використання, </a:t>
            </a:r>
            <a:r>
              <a:rPr lang="uk-UA" sz="2400" b="1" dirty="0">
                <a:solidFill>
                  <a:srgbClr val="FF0000"/>
                </a:solidFill>
              </a:rPr>
              <a:t>є поданням творів до загального відома публіки</a:t>
            </a:r>
            <a:r>
              <a:rPr lang="uk-UA" sz="2400" dirty="0"/>
              <a:t> таким чином, що </a:t>
            </a:r>
            <a:r>
              <a:rPr lang="en-US" sz="2400" dirty="0" err="1"/>
              <a:t>її</a:t>
            </a:r>
            <a:r>
              <a:rPr lang="en-US" sz="2400" dirty="0"/>
              <a:t> </a:t>
            </a:r>
            <a:r>
              <a:rPr lang="uk-UA" sz="2400" dirty="0"/>
              <a:t>представники можуть </a:t>
            </a:r>
            <a:r>
              <a:rPr lang="uk-UA" sz="2400" dirty="0" err="1"/>
              <a:t>зді</a:t>
            </a:r>
            <a:r>
              <a:rPr lang="en-US" sz="2400" dirty="0" err="1"/>
              <a:t>й</a:t>
            </a:r>
            <a:r>
              <a:rPr lang="uk-UA" sz="2400" dirty="0"/>
              <a:t>снити доступ до творів з будь- якого місця і у будь-</a:t>
            </a:r>
            <a:r>
              <a:rPr lang="uk-UA" sz="2400" dirty="0" err="1"/>
              <a:t>яки</a:t>
            </a:r>
            <a:r>
              <a:rPr lang="en-US" sz="2400" dirty="0" err="1"/>
              <a:t>й</a:t>
            </a:r>
            <a:r>
              <a:rPr lang="en-US" sz="2400" dirty="0"/>
              <a:t> </a:t>
            </a:r>
            <a:r>
              <a:rPr lang="uk-UA" sz="2400" dirty="0"/>
              <a:t>час за </a:t>
            </a:r>
            <a:r>
              <a:rPr lang="en-US" sz="2400" dirty="0" err="1"/>
              <a:t>ї</a:t>
            </a:r>
            <a:r>
              <a:rPr lang="uk-UA" sz="2400" dirty="0" err="1"/>
              <a:t>х</a:t>
            </a:r>
            <a:r>
              <a:rPr lang="uk-UA" sz="2400" dirty="0"/>
              <a:t> власним вибором»</a:t>
            </a:r>
            <a:r>
              <a:rPr lang="uk-UA" sz="2400" dirty="0">
                <a:effectLst/>
              </a:rPr>
              <a:t>  </a:t>
            </a:r>
            <a:r>
              <a:rPr lang="uk-UA" sz="2400" dirty="0" err="1">
                <a:effectLst/>
              </a:rPr>
              <a:t>П</a:t>
            </a:r>
            <a:r>
              <a:rPr lang="en-US" sz="2400" dirty="0" err="1">
                <a:effectLst/>
              </a:rPr>
              <a:t>П</a:t>
            </a:r>
            <a:r>
              <a:rPr lang="uk-UA" sz="2400" dirty="0">
                <a:effectLst/>
              </a:rPr>
              <a:t>ВСУ </a:t>
            </a:r>
            <a:r>
              <a:rPr lang="en-US" sz="2400" dirty="0"/>
              <a:t>04.06.2010  № 5 </a:t>
            </a:r>
            <a:r>
              <a:rPr lang="ru-RU" sz="2400" dirty="0"/>
              <a:t> - п.31</a:t>
            </a:r>
            <a:endParaRPr lang="uk-UA" sz="2400" dirty="0"/>
          </a:p>
        </p:txBody>
      </p:sp>
      <p:sp>
        <p:nvSpPr>
          <p:cNvPr id="6" name="TextBox 5"/>
          <p:cNvSpPr txBox="1"/>
          <p:nvPr/>
        </p:nvSpPr>
        <p:spPr>
          <a:xfrm>
            <a:off x="556532" y="3271641"/>
            <a:ext cx="11210925" cy="1200329"/>
          </a:xfrm>
          <a:prstGeom prst="rect">
            <a:avLst/>
          </a:prstGeom>
          <a:noFill/>
        </p:spPr>
        <p:txBody>
          <a:bodyPr wrap="square" rtlCol="0">
            <a:spAutoFit/>
          </a:bodyPr>
          <a:lstStyle/>
          <a:p>
            <a:pPr algn="just"/>
            <a:r>
              <a:rPr lang="uk-UA" sz="2400" dirty="0"/>
              <a:t>Розміщення творів у мережі Інтернет у вигляді, доступному для публічного використання, </a:t>
            </a:r>
            <a:r>
              <a:rPr lang="uk-UA" sz="2400" b="1" dirty="0">
                <a:solidFill>
                  <a:srgbClr val="FF0000"/>
                </a:solidFill>
              </a:rPr>
              <a:t>є їх відтворенням </a:t>
            </a:r>
            <a:r>
              <a:rPr lang="uk-UA" sz="2400" dirty="0"/>
              <a:t>у розумінні статті 1 Закону України "Про авторське право і суміжні права”</a:t>
            </a:r>
            <a:r>
              <a:rPr lang="en-US" sz="2400" dirty="0"/>
              <a:t>, - ППВГСУ 17.10.2012  № 12 – п.46</a:t>
            </a:r>
          </a:p>
        </p:txBody>
      </p:sp>
      <p:sp>
        <p:nvSpPr>
          <p:cNvPr id="7" name="TextBox 6"/>
          <p:cNvSpPr txBox="1"/>
          <p:nvPr/>
        </p:nvSpPr>
        <p:spPr>
          <a:xfrm>
            <a:off x="556531" y="4689573"/>
            <a:ext cx="11210925" cy="1200329"/>
          </a:xfrm>
          <a:prstGeom prst="rect">
            <a:avLst/>
          </a:prstGeom>
          <a:noFill/>
        </p:spPr>
        <p:txBody>
          <a:bodyPr wrap="square" rtlCol="0">
            <a:spAutoFit/>
          </a:bodyPr>
          <a:lstStyle/>
          <a:p>
            <a:r>
              <a:rPr lang="uk-UA" sz="2400" b="1" dirty="0">
                <a:solidFill>
                  <a:srgbClr val="FF0000"/>
                </a:solidFill>
              </a:rPr>
              <a:t>Відтворення</a:t>
            </a:r>
            <a:r>
              <a:rPr lang="uk-UA" sz="2400" dirty="0">
                <a:solidFill>
                  <a:srgbClr val="FF0000"/>
                </a:solidFill>
              </a:rPr>
              <a:t> </a:t>
            </a:r>
            <a:r>
              <a:rPr lang="uk-UA" sz="2400" dirty="0"/>
              <a:t>такого об'єкта з іншого сайту без підтвердження правомірності використання об'єкта інтелектуальної власності не може бути підставою для звільнення відповідача від відповідальності.</a:t>
            </a:r>
            <a:r>
              <a:rPr lang="en-US" sz="2400" dirty="0"/>
              <a:t> ППВГСУ 17.10.2012  № 12 – п.46</a:t>
            </a:r>
          </a:p>
        </p:txBody>
      </p:sp>
      <p:sp>
        <p:nvSpPr>
          <p:cNvPr id="8" name="TextBox 7"/>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476520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556532" y="643467"/>
            <a:ext cx="11210925" cy="744836"/>
          </a:xfrm>
        </p:spPr>
        <p:txBody>
          <a:bodyPr>
            <a:normAutofit fontScale="90000"/>
          </a:bodyPr>
          <a:lstStyle/>
          <a:p>
            <a:r>
              <a:rPr lang="en-US" sz="3200" dirty="0" err="1">
                <a:solidFill>
                  <a:schemeClr val="bg1"/>
                </a:solidFill>
                <a:latin typeface="Arial" charset="0"/>
              </a:rPr>
              <a:t>Міф</a:t>
            </a:r>
            <a:r>
              <a:rPr lang="en-US" sz="3200" dirty="0">
                <a:solidFill>
                  <a:schemeClr val="bg1"/>
                </a:solidFill>
                <a:latin typeface="Arial" charset="0"/>
              </a:rPr>
              <a:t>: </a:t>
            </a:r>
            <a:r>
              <a:rPr lang="en-US" sz="3200" dirty="0" err="1">
                <a:solidFill>
                  <a:schemeClr val="bg1"/>
                </a:solidFill>
                <a:latin typeface="Arial" charset="0"/>
              </a:rPr>
              <a:t>в</a:t>
            </a:r>
            <a:r>
              <a:rPr lang="ru-RU" sz="3200" dirty="0" err="1">
                <a:solidFill>
                  <a:schemeClr val="bg1"/>
                </a:solidFill>
                <a:latin typeface="Arial" charset="0"/>
              </a:rPr>
              <a:t>икористання</a:t>
            </a:r>
            <a:r>
              <a:rPr lang="ru-RU" sz="3200" dirty="0">
                <a:solidFill>
                  <a:schemeClr val="bg1"/>
                </a:solidFill>
                <a:latin typeface="Arial" charset="0"/>
              </a:rPr>
              <a:t> </a:t>
            </a:r>
            <a:r>
              <a:rPr lang="ru-RU" sz="3200" dirty="0" err="1">
                <a:solidFill>
                  <a:schemeClr val="bg1"/>
                </a:solidFill>
                <a:latin typeface="Arial" charset="0"/>
              </a:rPr>
              <a:t>твору</a:t>
            </a:r>
            <a:r>
              <a:rPr lang="ru-RU" sz="3200" dirty="0">
                <a:solidFill>
                  <a:schemeClr val="bg1"/>
                </a:solidFill>
                <a:latin typeface="Arial" charset="0"/>
              </a:rPr>
              <a:t> в </a:t>
            </a:r>
            <a:r>
              <a:rPr lang="ru-RU" sz="3200" dirty="0" err="1">
                <a:solidFill>
                  <a:schemeClr val="bg1"/>
                </a:solidFill>
                <a:latin typeface="Arial" charset="0"/>
              </a:rPr>
              <a:t>мережі</a:t>
            </a:r>
            <a:r>
              <a:rPr lang="ru-RU" sz="3200" dirty="0">
                <a:solidFill>
                  <a:schemeClr val="bg1"/>
                </a:solidFill>
                <a:latin typeface="Arial" charset="0"/>
              </a:rPr>
              <a:t> </a:t>
            </a:r>
            <a:r>
              <a:rPr lang="ru-RU" sz="3200" dirty="0" err="1">
                <a:solidFill>
                  <a:schemeClr val="bg1"/>
                </a:solidFill>
                <a:latin typeface="Arial" charset="0"/>
              </a:rPr>
              <a:t>Інтернет</a:t>
            </a:r>
            <a:r>
              <a:rPr lang="en-US" sz="3200" dirty="0">
                <a:solidFill>
                  <a:schemeClr val="bg1"/>
                </a:solidFill>
                <a:latin typeface="Arial" charset="0"/>
              </a:rPr>
              <a:t> </a:t>
            </a:r>
            <a:r>
              <a:rPr lang="en-US" sz="3200" dirty="0" err="1">
                <a:solidFill>
                  <a:schemeClr val="bg1"/>
                </a:solidFill>
                <a:latin typeface="Arial" charset="0"/>
              </a:rPr>
              <a:t>є</a:t>
            </a:r>
            <a:r>
              <a:rPr lang="en-US" sz="3200" dirty="0">
                <a:solidFill>
                  <a:schemeClr val="bg1"/>
                </a:solidFill>
                <a:latin typeface="Arial" charset="0"/>
              </a:rPr>
              <a:t> </a:t>
            </a:r>
            <a:r>
              <a:rPr lang="en-US" sz="3200" dirty="0" err="1">
                <a:solidFill>
                  <a:schemeClr val="bg1"/>
                </a:solidFill>
                <a:latin typeface="Arial" charset="0"/>
              </a:rPr>
              <a:t>його</a:t>
            </a:r>
            <a:r>
              <a:rPr lang="en-US" sz="3200" dirty="0">
                <a:solidFill>
                  <a:schemeClr val="bg1"/>
                </a:solidFill>
                <a:latin typeface="Arial" charset="0"/>
              </a:rPr>
              <a:t> </a:t>
            </a:r>
            <a:r>
              <a:rPr lang="en-US" sz="3200" dirty="0" err="1">
                <a:solidFill>
                  <a:schemeClr val="bg1"/>
                </a:solidFill>
                <a:latin typeface="Arial" charset="0"/>
              </a:rPr>
              <a:t>відтворенням</a:t>
            </a:r>
            <a:endParaRPr lang="en-US" sz="3200" dirty="0">
              <a:solidFill>
                <a:schemeClr val="bg1"/>
              </a:solidFill>
            </a:endParaRPr>
          </a:p>
        </p:txBody>
      </p:sp>
      <p:sp>
        <p:nvSpPr>
          <p:cNvPr id="5" name="Прямоугольник 4"/>
          <p:cNvSpPr/>
          <p:nvPr/>
        </p:nvSpPr>
        <p:spPr>
          <a:xfrm>
            <a:off x="829235" y="1613265"/>
            <a:ext cx="10533529" cy="4893647"/>
          </a:xfrm>
          <a:prstGeom prst="rect">
            <a:avLst/>
          </a:prstGeom>
        </p:spPr>
        <p:txBody>
          <a:bodyPr wrap="square">
            <a:spAutoFit/>
          </a:bodyPr>
          <a:lstStyle/>
          <a:p>
            <a:r>
              <a:rPr lang="ru-RU" sz="2400" dirty="0">
                <a:latin typeface="Times New Roman" charset="0"/>
                <a:ea typeface="Times New Roman" charset="0"/>
                <a:cs typeface="Times New Roman" charset="0"/>
              </a:rPr>
              <a:t>С</a:t>
            </a:r>
            <a:r>
              <a:rPr lang="en-US" sz="2400" dirty="0">
                <a:latin typeface="Times New Roman" charset="0"/>
                <a:ea typeface="Times New Roman" charset="0"/>
                <a:cs typeface="Times New Roman" charset="0"/>
              </a:rPr>
              <a:t>т.1 ЗУ </a:t>
            </a:r>
            <a:r>
              <a:rPr lang="en-US" sz="2400" dirty="0" err="1">
                <a:latin typeface="Times New Roman" charset="0"/>
                <a:ea typeface="Times New Roman" charset="0"/>
                <a:cs typeface="Times New Roman" charset="0"/>
              </a:rPr>
              <a:t>АПіСП</a:t>
            </a:r>
            <a:endParaRPr lang="en-US" sz="2400" dirty="0">
              <a:latin typeface="Times New Roman" charset="0"/>
              <a:ea typeface="Times New Roman" charset="0"/>
              <a:cs typeface="Times New Roman" charset="0"/>
            </a:endParaRPr>
          </a:p>
          <a:p>
            <a:r>
              <a:rPr lang="ru-RU" sz="2400" dirty="0" err="1">
                <a:latin typeface="Times New Roman" charset="0"/>
                <a:ea typeface="Times New Roman" charset="0"/>
                <a:cs typeface="Times New Roman" charset="0"/>
              </a:rPr>
              <a:t>відтворення</a:t>
            </a:r>
            <a:r>
              <a:rPr lang="ru-RU" sz="2400" dirty="0">
                <a:latin typeface="Times New Roman" charset="0"/>
                <a:ea typeface="Times New Roman" charset="0"/>
                <a:cs typeface="Times New Roman" charset="0"/>
              </a:rPr>
              <a:t> - </a:t>
            </a:r>
            <a:r>
              <a:rPr lang="ru-RU" sz="2400" dirty="0" err="1">
                <a:latin typeface="Times New Roman" charset="0"/>
                <a:ea typeface="Times New Roman" charset="0"/>
                <a:cs typeface="Times New Roman" charset="0"/>
              </a:rPr>
              <a:t>виготовлення</a:t>
            </a:r>
            <a:r>
              <a:rPr lang="ru-RU" sz="2400" dirty="0">
                <a:latin typeface="Times New Roman" charset="0"/>
                <a:ea typeface="Times New Roman" charset="0"/>
                <a:cs typeface="Times New Roman" charset="0"/>
              </a:rPr>
              <a:t> одного </a:t>
            </a:r>
            <a:r>
              <a:rPr lang="ru-RU" sz="2400" dirty="0" err="1">
                <a:latin typeface="Times New Roman" charset="0"/>
                <a:ea typeface="Times New Roman" charset="0"/>
                <a:cs typeface="Times New Roman" charset="0"/>
              </a:rPr>
              <a:t>або</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більше</a:t>
            </a:r>
            <a:r>
              <a:rPr lang="ru-RU" sz="2400" dirty="0">
                <a:latin typeface="Times New Roman" charset="0"/>
                <a:ea typeface="Times New Roman" charset="0"/>
                <a:cs typeface="Times New Roman" charset="0"/>
              </a:rPr>
              <a:t> </a:t>
            </a:r>
            <a:r>
              <a:rPr lang="ru-RU" sz="2400" b="1" dirty="0" err="1">
                <a:latin typeface="Times New Roman" charset="0"/>
                <a:ea typeface="Times New Roman" charset="0"/>
                <a:cs typeface="Times New Roman" charset="0"/>
              </a:rPr>
              <a:t>примірників</a:t>
            </a:r>
            <a:r>
              <a:rPr lang="en-US"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твору</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відеограми</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фонограми</a:t>
            </a:r>
            <a:r>
              <a:rPr lang="ru-RU" sz="2400" dirty="0">
                <a:latin typeface="Times New Roman" charset="0"/>
                <a:ea typeface="Times New Roman" charset="0"/>
                <a:cs typeface="Times New Roman" charset="0"/>
              </a:rPr>
              <a:t> в будь-</a:t>
            </a:r>
            <a:r>
              <a:rPr lang="ru-RU" sz="2400" dirty="0" err="1">
                <a:latin typeface="Times New Roman" charset="0"/>
                <a:ea typeface="Times New Roman" charset="0"/>
                <a:cs typeface="Times New Roman" charset="0"/>
              </a:rPr>
              <a:t>якій</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матеріальній</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формі</a:t>
            </a:r>
            <a:r>
              <a:rPr lang="ru-RU" sz="2400" dirty="0">
                <a:latin typeface="Times New Roman" charset="0"/>
                <a:ea typeface="Times New Roman" charset="0"/>
                <a:cs typeface="Times New Roman" charset="0"/>
              </a:rPr>
              <a:t>,</a:t>
            </a:r>
            <a:r>
              <a:rPr lang="en-US" sz="2400" dirty="0">
                <a:latin typeface="Times New Roman" charset="0"/>
                <a:ea typeface="Times New Roman" charset="0"/>
                <a:cs typeface="Times New Roman" charset="0"/>
              </a:rPr>
              <a:t> </a:t>
            </a:r>
            <a:r>
              <a:rPr lang="ru-RU" sz="2400" dirty="0">
                <a:latin typeface="Times New Roman" charset="0"/>
                <a:ea typeface="Times New Roman" charset="0"/>
                <a:cs typeface="Times New Roman" charset="0"/>
              </a:rPr>
              <a:t>а </a:t>
            </a:r>
            <a:r>
              <a:rPr lang="ru-RU" sz="2400" dirty="0" err="1">
                <a:latin typeface="Times New Roman" charset="0"/>
                <a:ea typeface="Times New Roman" charset="0"/>
                <a:cs typeface="Times New Roman" charset="0"/>
              </a:rPr>
              <a:t>також</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їх</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запис</a:t>
            </a:r>
            <a:r>
              <a:rPr lang="ru-RU" sz="2400" dirty="0">
                <a:latin typeface="Times New Roman" charset="0"/>
                <a:ea typeface="Times New Roman" charset="0"/>
                <a:cs typeface="Times New Roman" charset="0"/>
              </a:rPr>
              <a:t> для </a:t>
            </a:r>
            <a:r>
              <a:rPr lang="ru-RU" sz="2400" dirty="0" err="1">
                <a:latin typeface="Times New Roman" charset="0"/>
                <a:ea typeface="Times New Roman" charset="0"/>
                <a:cs typeface="Times New Roman" charset="0"/>
              </a:rPr>
              <a:t>тимчасового</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чи</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постійного</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зберігання</a:t>
            </a:r>
            <a:r>
              <a:rPr lang="ru-RU" sz="2400" dirty="0">
                <a:latin typeface="Times New Roman" charset="0"/>
                <a:ea typeface="Times New Roman" charset="0"/>
                <a:cs typeface="Times New Roman" charset="0"/>
              </a:rPr>
              <a:t> в </a:t>
            </a:r>
            <a:r>
              <a:rPr lang="ru-RU" sz="2400" dirty="0" err="1">
                <a:latin typeface="Times New Roman" charset="0"/>
                <a:ea typeface="Times New Roman" charset="0"/>
                <a:cs typeface="Times New Roman" charset="0"/>
              </a:rPr>
              <a:t>електронній</a:t>
            </a:r>
            <a:r>
              <a:rPr lang="ru-RU" sz="2400" dirty="0">
                <a:latin typeface="Times New Roman" charset="0"/>
                <a:ea typeface="Times New Roman" charset="0"/>
                <a:cs typeface="Times New Roman" charset="0"/>
              </a:rPr>
              <a:t> (у тому </a:t>
            </a:r>
            <a:r>
              <a:rPr lang="ru-RU" sz="2400" dirty="0" err="1">
                <a:latin typeface="Times New Roman" charset="0"/>
                <a:ea typeface="Times New Roman" charset="0"/>
                <a:cs typeface="Times New Roman" charset="0"/>
              </a:rPr>
              <a:t>числі</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цифровій</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оптичній</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або</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іншій</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формі</a:t>
            </a:r>
            <a:r>
              <a:rPr lang="ru-RU" sz="2400" dirty="0">
                <a:latin typeface="Times New Roman" charset="0"/>
                <a:ea typeface="Times New Roman" charset="0"/>
                <a:cs typeface="Times New Roman" charset="0"/>
              </a:rPr>
              <a:t>, яку </a:t>
            </a:r>
            <a:r>
              <a:rPr lang="ru-RU" sz="2400" dirty="0" err="1">
                <a:latin typeface="Times New Roman" charset="0"/>
                <a:ea typeface="Times New Roman" charset="0"/>
                <a:cs typeface="Times New Roman" charset="0"/>
              </a:rPr>
              <a:t>може</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зчитувати</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комп'ютер</a:t>
            </a:r>
            <a:r>
              <a:rPr lang="ru-RU" sz="2400" dirty="0">
                <a:latin typeface="Times New Roman" charset="0"/>
                <a:ea typeface="Times New Roman" charset="0"/>
                <a:cs typeface="Times New Roman" charset="0"/>
              </a:rPr>
              <a:t>;</a:t>
            </a:r>
            <a:endParaRPr lang="en-US" sz="2400" dirty="0">
              <a:latin typeface="Times New Roman" charset="0"/>
              <a:ea typeface="Times New Roman" charset="0"/>
              <a:cs typeface="Times New Roman" charset="0"/>
            </a:endParaRPr>
          </a:p>
          <a:p>
            <a:endParaRPr lang="en-US" sz="2400" dirty="0">
              <a:latin typeface="Times New Roman" charset="0"/>
              <a:ea typeface="Times New Roman" charset="0"/>
              <a:cs typeface="Times New Roman" charset="0"/>
            </a:endParaRPr>
          </a:p>
          <a:p>
            <a:r>
              <a:rPr lang="ru-RU" sz="2400" dirty="0">
                <a:latin typeface="Times New Roman" charset="0"/>
                <a:ea typeface="Times New Roman" charset="0"/>
                <a:cs typeface="Times New Roman" charset="0"/>
              </a:rPr>
              <a:t>С</a:t>
            </a:r>
            <a:r>
              <a:rPr lang="en-US" sz="2400" dirty="0" err="1">
                <a:latin typeface="Times New Roman" charset="0"/>
                <a:ea typeface="Times New Roman" charset="0"/>
                <a:cs typeface="Times New Roman" charset="0"/>
              </a:rPr>
              <a:t>т</a:t>
            </a:r>
            <a:r>
              <a:rPr lang="en-US" sz="2400" dirty="0">
                <a:latin typeface="Times New Roman" charset="0"/>
                <a:ea typeface="Times New Roman" charset="0"/>
                <a:cs typeface="Times New Roman" charset="0"/>
              </a:rPr>
              <a:t>. 441 ЦК </a:t>
            </a:r>
            <a:r>
              <a:rPr lang="en-US" sz="2400" dirty="0" err="1">
                <a:latin typeface="Times New Roman" charset="0"/>
                <a:ea typeface="Times New Roman" charset="0"/>
                <a:cs typeface="Times New Roman" charset="0"/>
              </a:rPr>
              <a:t>України</a:t>
            </a:r>
            <a:endParaRPr lang="en-US" sz="2400" dirty="0">
              <a:latin typeface="Times New Roman" charset="0"/>
              <a:ea typeface="Times New Roman" charset="0"/>
              <a:cs typeface="Times New Roman" charset="0"/>
            </a:endParaRPr>
          </a:p>
          <a:p>
            <a:endParaRPr lang="en-US" sz="2400" dirty="0">
              <a:latin typeface="Times New Roman" charset="0"/>
              <a:ea typeface="Times New Roman" charset="0"/>
              <a:cs typeface="Times New Roman" charset="0"/>
            </a:endParaRPr>
          </a:p>
          <a:p>
            <a:r>
              <a:rPr lang="en-US" sz="2400" dirty="0">
                <a:latin typeface="Times New Roman" charset="0"/>
                <a:ea typeface="Times New Roman" charset="0"/>
                <a:cs typeface="Times New Roman" charset="0"/>
              </a:rPr>
              <a:t>1. </a:t>
            </a:r>
            <a:r>
              <a:rPr lang="en-US" sz="2400" dirty="0" err="1">
                <a:latin typeface="Times New Roman" charset="0"/>
                <a:ea typeface="Times New Roman" charset="0"/>
                <a:cs typeface="Times New Roman" charset="0"/>
              </a:rPr>
              <a:t>Використанням</a:t>
            </a:r>
            <a:r>
              <a:rPr lang="en-US" sz="2400" dirty="0">
                <a:latin typeface="Times New Roman" charset="0"/>
                <a:ea typeface="Times New Roman" charset="0"/>
                <a:cs typeface="Times New Roman" charset="0"/>
              </a:rPr>
              <a:t> </a:t>
            </a:r>
            <a:r>
              <a:rPr lang="en-US" sz="2400" b="1" dirty="0" err="1">
                <a:latin typeface="Times New Roman" charset="0"/>
                <a:ea typeface="Times New Roman" charset="0"/>
                <a:cs typeface="Times New Roman" charset="0"/>
              </a:rPr>
              <a:t>твору</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є</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його</a:t>
            </a:r>
            <a:r>
              <a:rPr lang="en-US" sz="2400" dirty="0">
                <a:latin typeface="Times New Roman" charset="0"/>
                <a:ea typeface="Times New Roman" charset="0"/>
                <a:cs typeface="Times New Roman" charset="0"/>
              </a:rPr>
              <a:t>: </a:t>
            </a:r>
          </a:p>
          <a:p>
            <a:r>
              <a:rPr lang="ru-RU" sz="2400" dirty="0">
                <a:latin typeface="Times New Roman" charset="0"/>
                <a:ea typeface="Times New Roman" charset="0"/>
                <a:cs typeface="Times New Roman" charset="0"/>
              </a:rPr>
              <a:t>2) </a:t>
            </a:r>
            <a:r>
              <a:rPr lang="ru-RU" sz="2400" dirty="0" err="1">
                <a:latin typeface="Times New Roman" charset="0"/>
                <a:ea typeface="Times New Roman" charset="0"/>
                <a:cs typeface="Times New Roman" charset="0"/>
              </a:rPr>
              <a:t>відтворення</a:t>
            </a:r>
            <a:r>
              <a:rPr lang="ru-RU" sz="2400" dirty="0">
                <a:latin typeface="Times New Roman" charset="0"/>
                <a:ea typeface="Times New Roman" charset="0"/>
                <a:cs typeface="Times New Roman" charset="0"/>
              </a:rPr>
              <a:t> будь-</a:t>
            </a:r>
            <a:r>
              <a:rPr lang="ru-RU" sz="2400" dirty="0" err="1">
                <a:latin typeface="Times New Roman" charset="0"/>
                <a:ea typeface="Times New Roman" charset="0"/>
                <a:cs typeface="Times New Roman" charset="0"/>
              </a:rPr>
              <a:t>яким</a:t>
            </a:r>
            <a:r>
              <a:rPr lang="ru-RU" sz="2400" dirty="0">
                <a:latin typeface="Times New Roman" charset="0"/>
                <a:ea typeface="Times New Roman" charset="0"/>
                <a:cs typeface="Times New Roman" charset="0"/>
              </a:rPr>
              <a:t> способом та у будь-</a:t>
            </a:r>
            <a:r>
              <a:rPr lang="ru-RU" sz="2400" dirty="0" err="1">
                <a:latin typeface="Times New Roman" charset="0"/>
                <a:ea typeface="Times New Roman" charset="0"/>
                <a:cs typeface="Times New Roman" charset="0"/>
              </a:rPr>
              <a:t>якій</a:t>
            </a:r>
            <a:r>
              <a:rPr lang="ru-RU" sz="2400" dirty="0">
                <a:latin typeface="Times New Roman" charset="0"/>
                <a:ea typeface="Times New Roman" charset="0"/>
                <a:cs typeface="Times New Roman" charset="0"/>
              </a:rPr>
              <a:t> </a:t>
            </a:r>
            <a:r>
              <a:rPr lang="ru-RU" sz="2400" dirty="0" err="1">
                <a:latin typeface="Times New Roman" charset="0"/>
                <a:ea typeface="Times New Roman" charset="0"/>
                <a:cs typeface="Times New Roman" charset="0"/>
              </a:rPr>
              <a:t>формі</a:t>
            </a:r>
            <a:r>
              <a:rPr lang="ru-RU" sz="2400" dirty="0">
                <a:latin typeface="Times New Roman" charset="0"/>
                <a:ea typeface="Times New Roman" charset="0"/>
                <a:cs typeface="Times New Roman" charset="0"/>
              </a:rPr>
              <a:t>; </a:t>
            </a:r>
            <a:br>
              <a:rPr lang="ru-RU" sz="2400" dirty="0">
                <a:latin typeface="Times New Roman" charset="0"/>
                <a:ea typeface="Times New Roman" charset="0"/>
                <a:cs typeface="Times New Roman" charset="0"/>
              </a:rPr>
            </a:br>
            <a:endParaRPr lang="en-US" sz="2400" dirty="0">
              <a:latin typeface="Times New Roman" charset="0"/>
              <a:ea typeface="Times New Roman" charset="0"/>
              <a:cs typeface="Times New Roman" charset="0"/>
            </a:endParaRPr>
          </a:p>
          <a:p>
            <a:br>
              <a:rPr lang="ru-RU" sz="2400" dirty="0">
                <a:latin typeface="Times New Roman" charset="0"/>
                <a:ea typeface="Times New Roman" charset="0"/>
                <a:cs typeface="Times New Roman" charset="0"/>
              </a:rPr>
            </a:br>
            <a:r>
              <a:rPr lang="en-US" sz="2400" dirty="0" err="1">
                <a:latin typeface="Times New Roman" charset="0"/>
                <a:ea typeface="Times New Roman" charset="0"/>
                <a:cs typeface="Times New Roman" charset="0"/>
              </a:rPr>
              <a:t>Перевага</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на</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боці</a:t>
            </a:r>
            <a:r>
              <a:rPr lang="en-US" sz="2400" dirty="0">
                <a:latin typeface="Times New Roman" charset="0"/>
                <a:ea typeface="Times New Roman" charset="0"/>
                <a:cs typeface="Times New Roman" charset="0"/>
              </a:rPr>
              <a:t> ЦК (</a:t>
            </a:r>
            <a:r>
              <a:rPr lang="en-US" sz="2400" dirty="0" err="1">
                <a:latin typeface="Times New Roman" charset="0"/>
                <a:ea typeface="Times New Roman" charset="0"/>
                <a:cs typeface="Times New Roman" charset="0"/>
              </a:rPr>
              <a:t>ст</a:t>
            </a:r>
            <a:r>
              <a:rPr lang="en-US" sz="2400" dirty="0">
                <a:latin typeface="Times New Roman" charset="0"/>
                <a:ea typeface="Times New Roman" charset="0"/>
                <a:cs typeface="Times New Roman" charset="0"/>
              </a:rPr>
              <a:t>. 4 ЦК </a:t>
            </a:r>
            <a:r>
              <a:rPr lang="en-US" sz="2400" dirty="0" err="1">
                <a:latin typeface="Times New Roman" charset="0"/>
                <a:ea typeface="Times New Roman" charset="0"/>
                <a:cs typeface="Times New Roman" charset="0"/>
              </a:rPr>
              <a:t>України</a:t>
            </a:r>
            <a:r>
              <a:rPr lang="en-US" sz="2400" dirty="0">
                <a:latin typeface="Times New Roman" charset="0"/>
                <a:ea typeface="Times New Roman" charset="0"/>
                <a:cs typeface="Times New Roman" charset="0"/>
              </a:rPr>
              <a:t>)</a:t>
            </a:r>
          </a:p>
        </p:txBody>
      </p:sp>
      <p:sp>
        <p:nvSpPr>
          <p:cNvPr id="6" name="TextBox 5"/>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912885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556532" y="643467"/>
            <a:ext cx="11210925" cy="744836"/>
          </a:xfrm>
        </p:spPr>
        <p:txBody>
          <a:bodyPr>
            <a:normAutofit fontScale="90000"/>
          </a:bodyPr>
          <a:lstStyle/>
          <a:p>
            <a:r>
              <a:rPr lang="en-US" sz="3200" dirty="0" err="1">
                <a:solidFill>
                  <a:schemeClr val="bg1"/>
                </a:solidFill>
                <a:latin typeface="Arial" charset="0"/>
              </a:rPr>
              <a:t>Міф</a:t>
            </a:r>
            <a:r>
              <a:rPr lang="en-US" sz="3200" dirty="0">
                <a:solidFill>
                  <a:schemeClr val="bg1"/>
                </a:solidFill>
                <a:latin typeface="Arial" charset="0"/>
              </a:rPr>
              <a:t>: </a:t>
            </a:r>
            <a:r>
              <a:rPr lang="en-US" sz="3200" dirty="0" err="1">
                <a:solidFill>
                  <a:schemeClr val="bg1"/>
                </a:solidFill>
                <a:latin typeface="Arial" charset="0"/>
              </a:rPr>
              <a:t>в</a:t>
            </a:r>
            <a:r>
              <a:rPr lang="ru-RU" sz="3200" dirty="0" err="1">
                <a:solidFill>
                  <a:schemeClr val="bg1"/>
                </a:solidFill>
                <a:latin typeface="Arial" charset="0"/>
              </a:rPr>
              <a:t>икористання</a:t>
            </a:r>
            <a:r>
              <a:rPr lang="ru-RU" sz="3200" dirty="0">
                <a:solidFill>
                  <a:schemeClr val="bg1"/>
                </a:solidFill>
                <a:latin typeface="Arial" charset="0"/>
              </a:rPr>
              <a:t> </a:t>
            </a:r>
            <a:r>
              <a:rPr lang="ru-RU" sz="3200" dirty="0" err="1">
                <a:solidFill>
                  <a:schemeClr val="bg1"/>
                </a:solidFill>
                <a:latin typeface="Arial" charset="0"/>
              </a:rPr>
              <a:t>твору</a:t>
            </a:r>
            <a:r>
              <a:rPr lang="ru-RU" sz="3200" dirty="0">
                <a:solidFill>
                  <a:schemeClr val="bg1"/>
                </a:solidFill>
                <a:latin typeface="Arial" charset="0"/>
              </a:rPr>
              <a:t> в </a:t>
            </a:r>
            <a:r>
              <a:rPr lang="ru-RU" sz="3200" dirty="0" err="1">
                <a:solidFill>
                  <a:schemeClr val="bg1"/>
                </a:solidFill>
                <a:latin typeface="Arial" charset="0"/>
              </a:rPr>
              <a:t>мережі</a:t>
            </a:r>
            <a:r>
              <a:rPr lang="ru-RU" sz="3200" dirty="0">
                <a:solidFill>
                  <a:schemeClr val="bg1"/>
                </a:solidFill>
                <a:latin typeface="Arial" charset="0"/>
              </a:rPr>
              <a:t> </a:t>
            </a:r>
            <a:r>
              <a:rPr lang="ru-RU" sz="3200" dirty="0" err="1">
                <a:solidFill>
                  <a:schemeClr val="bg1"/>
                </a:solidFill>
                <a:latin typeface="Arial" charset="0"/>
              </a:rPr>
              <a:t>Інтернет</a:t>
            </a:r>
            <a:r>
              <a:rPr lang="en-US" sz="3200" dirty="0">
                <a:solidFill>
                  <a:schemeClr val="bg1"/>
                </a:solidFill>
                <a:latin typeface="Arial" charset="0"/>
              </a:rPr>
              <a:t> </a:t>
            </a:r>
            <a:r>
              <a:rPr lang="en-US" sz="3200" dirty="0" err="1">
                <a:solidFill>
                  <a:schemeClr val="bg1"/>
                </a:solidFill>
                <a:latin typeface="Arial" charset="0"/>
              </a:rPr>
              <a:t>є</a:t>
            </a:r>
            <a:r>
              <a:rPr lang="en-US" sz="3200" dirty="0">
                <a:solidFill>
                  <a:schemeClr val="bg1"/>
                </a:solidFill>
                <a:latin typeface="Arial" charset="0"/>
              </a:rPr>
              <a:t> </a:t>
            </a:r>
            <a:r>
              <a:rPr lang="en-US" sz="3200" dirty="0" err="1">
                <a:solidFill>
                  <a:schemeClr val="bg1"/>
                </a:solidFill>
                <a:latin typeface="Arial" charset="0"/>
              </a:rPr>
              <a:t>його</a:t>
            </a:r>
            <a:r>
              <a:rPr lang="en-US" sz="3200" dirty="0">
                <a:solidFill>
                  <a:schemeClr val="bg1"/>
                </a:solidFill>
                <a:latin typeface="Arial" charset="0"/>
              </a:rPr>
              <a:t> </a:t>
            </a:r>
            <a:r>
              <a:rPr lang="en-US" sz="3200" dirty="0" err="1">
                <a:solidFill>
                  <a:schemeClr val="bg1"/>
                </a:solidFill>
                <a:latin typeface="Arial" charset="0"/>
              </a:rPr>
              <a:t>відтворенням</a:t>
            </a:r>
            <a:endParaRPr lang="en-US" sz="3200" dirty="0">
              <a:solidFill>
                <a:schemeClr val="bg1"/>
              </a:solidFill>
            </a:endParaRPr>
          </a:p>
        </p:txBody>
      </p:sp>
      <p:sp>
        <p:nvSpPr>
          <p:cNvPr id="7" name="Прямоугольник 6"/>
          <p:cNvSpPr/>
          <p:nvPr/>
        </p:nvSpPr>
        <p:spPr>
          <a:xfrm>
            <a:off x="556532" y="4625790"/>
            <a:ext cx="10913809" cy="1708160"/>
          </a:xfrm>
          <a:prstGeom prst="rect">
            <a:avLst/>
          </a:prstGeom>
        </p:spPr>
        <p:txBody>
          <a:bodyPr wrap="square">
            <a:spAutoFit/>
          </a:bodyPr>
          <a:lstStyle/>
          <a:p>
            <a:pPr algn="just"/>
            <a:r>
              <a:rPr lang="en-US" sz="2100" dirty="0"/>
              <a:t>EU-UA: </a:t>
            </a:r>
            <a:r>
              <a:rPr lang="ru-RU" sz="2100" dirty="0"/>
              <a:t>ARTICLE 173</a:t>
            </a:r>
            <a:r>
              <a:rPr lang="en-US" sz="2100" dirty="0"/>
              <a:t> </a:t>
            </a:r>
            <a:r>
              <a:rPr lang="ru-RU" sz="2100" dirty="0" err="1"/>
              <a:t>Reproduction</a:t>
            </a:r>
            <a:r>
              <a:rPr lang="ru-RU" sz="2100" dirty="0"/>
              <a:t> </a:t>
            </a:r>
            <a:r>
              <a:rPr lang="ru-RU" sz="2100" dirty="0" err="1"/>
              <a:t>right</a:t>
            </a:r>
            <a:endParaRPr lang="en-US" sz="2100" dirty="0"/>
          </a:p>
          <a:p>
            <a:pPr algn="just"/>
            <a:endParaRPr lang="en-US" sz="2100" dirty="0"/>
          </a:p>
          <a:p>
            <a:pPr algn="just"/>
            <a:r>
              <a:rPr lang="ru-RU" sz="2100" dirty="0" err="1"/>
              <a:t>The</a:t>
            </a:r>
            <a:r>
              <a:rPr lang="ru-RU" sz="2100" dirty="0"/>
              <a:t> </a:t>
            </a:r>
            <a:r>
              <a:rPr lang="ru-RU" sz="2100" dirty="0" err="1"/>
              <a:t>Parties</a:t>
            </a:r>
            <a:r>
              <a:rPr lang="ru-RU" sz="2100" dirty="0"/>
              <a:t> </a:t>
            </a:r>
            <a:r>
              <a:rPr lang="ru-RU" sz="2100" dirty="0" err="1"/>
              <a:t>shall</a:t>
            </a:r>
            <a:r>
              <a:rPr lang="ru-RU" sz="2100" dirty="0"/>
              <a:t> </a:t>
            </a:r>
            <a:r>
              <a:rPr lang="ru-RU" sz="2100" dirty="0" err="1"/>
              <a:t>provide</a:t>
            </a:r>
            <a:r>
              <a:rPr lang="ru-RU" sz="2100" dirty="0"/>
              <a:t> </a:t>
            </a:r>
            <a:r>
              <a:rPr lang="ru-RU" sz="2100" dirty="0" err="1"/>
              <a:t>for</a:t>
            </a:r>
            <a:r>
              <a:rPr lang="ru-RU" sz="2100" dirty="0"/>
              <a:t> </a:t>
            </a:r>
            <a:r>
              <a:rPr lang="ru-RU" sz="2100" dirty="0" err="1"/>
              <a:t>the</a:t>
            </a:r>
            <a:r>
              <a:rPr lang="ru-RU" sz="2100" dirty="0"/>
              <a:t> </a:t>
            </a:r>
            <a:r>
              <a:rPr lang="ru-RU" sz="2100" dirty="0" err="1"/>
              <a:t>exclusive</a:t>
            </a:r>
            <a:r>
              <a:rPr lang="ru-RU" sz="2100" dirty="0"/>
              <a:t> </a:t>
            </a:r>
            <a:r>
              <a:rPr lang="ru-RU" sz="2100" dirty="0" err="1"/>
              <a:t>right</a:t>
            </a:r>
            <a:r>
              <a:rPr lang="ru-RU" sz="2100" dirty="0"/>
              <a:t> </a:t>
            </a:r>
            <a:r>
              <a:rPr lang="ru-RU" sz="2100" dirty="0" err="1"/>
              <a:t>to</a:t>
            </a:r>
            <a:r>
              <a:rPr lang="ru-RU" sz="2100" dirty="0"/>
              <a:t> </a:t>
            </a:r>
            <a:r>
              <a:rPr lang="ru-RU" sz="2100" dirty="0" err="1"/>
              <a:t>authorise</a:t>
            </a:r>
            <a:r>
              <a:rPr lang="ru-RU" sz="2100" dirty="0"/>
              <a:t> </a:t>
            </a:r>
            <a:r>
              <a:rPr lang="ru-RU" sz="2100" dirty="0" err="1"/>
              <a:t>or</a:t>
            </a:r>
            <a:r>
              <a:rPr lang="ru-RU" sz="2100" dirty="0"/>
              <a:t> </a:t>
            </a:r>
            <a:r>
              <a:rPr lang="ru-RU" sz="2100" dirty="0" err="1"/>
              <a:t>prohibit</a:t>
            </a:r>
            <a:r>
              <a:rPr lang="ru-RU" sz="2100" dirty="0"/>
              <a:t> </a:t>
            </a:r>
            <a:r>
              <a:rPr lang="ru-RU" sz="2100" dirty="0" err="1"/>
              <a:t>direct</a:t>
            </a:r>
            <a:r>
              <a:rPr lang="ru-RU" sz="2100" dirty="0"/>
              <a:t> </a:t>
            </a:r>
            <a:r>
              <a:rPr lang="ru-RU" sz="2100" dirty="0" err="1"/>
              <a:t>or</a:t>
            </a:r>
            <a:r>
              <a:rPr lang="ru-RU" sz="2100" dirty="0"/>
              <a:t> </a:t>
            </a:r>
            <a:r>
              <a:rPr lang="ru-RU" sz="2100" dirty="0" err="1"/>
              <a:t>indirect</a:t>
            </a:r>
            <a:r>
              <a:rPr lang="ru-RU" sz="2100" dirty="0"/>
              <a:t>, </a:t>
            </a:r>
            <a:r>
              <a:rPr lang="ru-RU" sz="2100" dirty="0" err="1"/>
              <a:t>temporary</a:t>
            </a:r>
            <a:r>
              <a:rPr lang="ru-RU" sz="2100" dirty="0"/>
              <a:t> </a:t>
            </a:r>
            <a:r>
              <a:rPr lang="ru-RU" sz="2100" dirty="0" err="1"/>
              <a:t>or</a:t>
            </a:r>
            <a:r>
              <a:rPr lang="ru-RU" sz="2100" dirty="0"/>
              <a:t> </a:t>
            </a:r>
            <a:r>
              <a:rPr lang="ru-RU" sz="2100" dirty="0" err="1"/>
              <a:t>permanent</a:t>
            </a:r>
            <a:r>
              <a:rPr lang="ru-RU" sz="2100" dirty="0"/>
              <a:t> </a:t>
            </a:r>
            <a:r>
              <a:rPr lang="ru-RU" sz="2100" dirty="0" err="1"/>
              <a:t>reproduction</a:t>
            </a:r>
            <a:r>
              <a:rPr lang="ru-RU" sz="2100" dirty="0"/>
              <a:t> </a:t>
            </a:r>
            <a:r>
              <a:rPr lang="ru-RU" sz="2100" dirty="0" err="1"/>
              <a:t>by</a:t>
            </a:r>
            <a:r>
              <a:rPr lang="ru-RU" sz="2100" dirty="0"/>
              <a:t> </a:t>
            </a:r>
            <a:r>
              <a:rPr lang="ru-RU" sz="2100" dirty="0" err="1"/>
              <a:t>any</a:t>
            </a:r>
            <a:r>
              <a:rPr lang="ru-RU" sz="2100" dirty="0"/>
              <a:t> </a:t>
            </a:r>
            <a:r>
              <a:rPr lang="ru-RU" sz="2100" dirty="0" err="1"/>
              <a:t>means</a:t>
            </a:r>
            <a:r>
              <a:rPr lang="ru-RU" sz="2100" dirty="0"/>
              <a:t> </a:t>
            </a:r>
            <a:r>
              <a:rPr lang="ru-RU" sz="2100" dirty="0" err="1"/>
              <a:t>and</a:t>
            </a:r>
            <a:r>
              <a:rPr lang="ru-RU" sz="2100" dirty="0"/>
              <a:t> </a:t>
            </a:r>
            <a:r>
              <a:rPr lang="ru-RU" sz="2100" b="1" dirty="0" err="1"/>
              <a:t>in</a:t>
            </a:r>
            <a:r>
              <a:rPr lang="ru-RU" sz="2100" b="1" dirty="0"/>
              <a:t> </a:t>
            </a:r>
            <a:r>
              <a:rPr lang="ru-RU" sz="2100" b="1" dirty="0" err="1"/>
              <a:t>any</a:t>
            </a:r>
            <a:r>
              <a:rPr lang="ru-RU" sz="2100" b="1" dirty="0"/>
              <a:t> </a:t>
            </a:r>
            <a:r>
              <a:rPr lang="ru-RU" sz="2100" b="1" dirty="0" err="1"/>
              <a:t>form</a:t>
            </a:r>
            <a:r>
              <a:rPr lang="ru-RU" sz="2100" dirty="0"/>
              <a:t>, </a:t>
            </a:r>
            <a:r>
              <a:rPr lang="ru-RU" sz="2100" dirty="0" err="1"/>
              <a:t>in</a:t>
            </a:r>
            <a:r>
              <a:rPr lang="ru-RU" sz="2100" dirty="0"/>
              <a:t> </a:t>
            </a:r>
            <a:r>
              <a:rPr lang="ru-RU" sz="2100" dirty="0" err="1"/>
              <a:t>whole</a:t>
            </a:r>
            <a:r>
              <a:rPr lang="ru-RU" sz="2100" dirty="0"/>
              <a:t> </a:t>
            </a:r>
            <a:r>
              <a:rPr lang="ru-RU" sz="2100" dirty="0" err="1"/>
              <a:t>or</a:t>
            </a:r>
            <a:r>
              <a:rPr lang="ru-RU" sz="2100" dirty="0"/>
              <a:t> </a:t>
            </a:r>
            <a:r>
              <a:rPr lang="ru-RU" sz="2100" dirty="0" err="1"/>
              <a:t>in</a:t>
            </a:r>
            <a:r>
              <a:rPr lang="ru-RU" sz="2100" dirty="0"/>
              <a:t> </a:t>
            </a:r>
            <a:r>
              <a:rPr lang="ru-RU" sz="2100" dirty="0" err="1"/>
              <a:t>part</a:t>
            </a:r>
            <a:r>
              <a:rPr lang="ru-RU" sz="2100" dirty="0"/>
              <a:t>:(</a:t>
            </a:r>
            <a:r>
              <a:rPr lang="ru-RU" sz="2100" dirty="0" err="1"/>
              <a:t>a</a:t>
            </a:r>
            <a:r>
              <a:rPr lang="ru-RU" sz="2100" dirty="0"/>
              <a:t>) </a:t>
            </a:r>
            <a:r>
              <a:rPr lang="ru-RU" sz="2100" dirty="0" err="1"/>
              <a:t>for</a:t>
            </a:r>
            <a:r>
              <a:rPr lang="ru-RU" sz="2100" dirty="0"/>
              <a:t> </a:t>
            </a:r>
            <a:r>
              <a:rPr lang="ru-RU" sz="2100" dirty="0" err="1"/>
              <a:t>authors</a:t>
            </a:r>
            <a:r>
              <a:rPr lang="ru-RU" sz="2100" dirty="0"/>
              <a:t>, </a:t>
            </a:r>
            <a:r>
              <a:rPr lang="ru-RU" sz="2100" b="1" dirty="0" err="1"/>
              <a:t>of</a:t>
            </a:r>
            <a:r>
              <a:rPr lang="ru-RU" sz="2100" b="1" dirty="0"/>
              <a:t> </a:t>
            </a:r>
            <a:r>
              <a:rPr lang="ru-RU" sz="2100" b="1" dirty="0" err="1"/>
              <a:t>their</a:t>
            </a:r>
            <a:r>
              <a:rPr lang="ru-RU" sz="2100" b="1" dirty="0"/>
              <a:t> </a:t>
            </a:r>
            <a:r>
              <a:rPr lang="ru-RU" sz="2100" b="1" dirty="0" err="1"/>
              <a:t>works</a:t>
            </a:r>
            <a:r>
              <a:rPr lang="ru-RU" sz="2100" dirty="0"/>
              <a:t>;</a:t>
            </a:r>
          </a:p>
        </p:txBody>
      </p:sp>
      <p:sp>
        <p:nvSpPr>
          <p:cNvPr id="8" name="Прямоугольник 7"/>
          <p:cNvSpPr/>
          <p:nvPr/>
        </p:nvSpPr>
        <p:spPr>
          <a:xfrm>
            <a:off x="556532" y="1435349"/>
            <a:ext cx="10913809" cy="3323987"/>
          </a:xfrm>
          <a:prstGeom prst="rect">
            <a:avLst/>
          </a:prstGeom>
        </p:spPr>
        <p:txBody>
          <a:bodyPr wrap="square">
            <a:spAutoFit/>
          </a:bodyPr>
          <a:lstStyle/>
          <a:p>
            <a:r>
              <a:rPr lang="en-US" sz="2100" dirty="0"/>
              <a:t>WCT 1996</a:t>
            </a:r>
          </a:p>
          <a:p>
            <a:endParaRPr lang="en-US" sz="2100" dirty="0"/>
          </a:p>
          <a:p>
            <a:r>
              <a:rPr lang="en-US" sz="2100" b="1" dirty="0"/>
              <a:t>Agreed Statements concerning the WIPO Copyright Treaty</a:t>
            </a:r>
          </a:p>
          <a:p>
            <a:endParaRPr lang="en-US" sz="2100" dirty="0"/>
          </a:p>
          <a:p>
            <a:endParaRPr lang="en-US" sz="2100" dirty="0"/>
          </a:p>
          <a:p>
            <a:pPr algn="just"/>
            <a:r>
              <a:rPr lang="en-US" sz="2100" b="1" dirty="0"/>
              <a:t>Concerning Article 1(4):</a:t>
            </a:r>
            <a:r>
              <a:rPr lang="en-US" sz="2100" dirty="0"/>
              <a:t> The reproduction right, as set out in Article 9 of the Berne Convention, and the exceptions permitted thereunder, fully apply in the digital environment, in particular to the </a:t>
            </a:r>
            <a:r>
              <a:rPr lang="en-US" sz="2100" b="1" dirty="0"/>
              <a:t>use of works in digital form</a:t>
            </a:r>
            <a:r>
              <a:rPr lang="en-US" sz="2100" dirty="0"/>
              <a:t>. It is understood that the storage of a protected work in digital form in an electronic medium constitutes a reproduction within the meaning of Article 9 of the Berne Convention.</a:t>
            </a:r>
            <a:endParaRPr lang="ru-RU" sz="2100" dirty="0"/>
          </a:p>
        </p:txBody>
      </p:sp>
      <p:sp>
        <p:nvSpPr>
          <p:cNvPr id="6" name="TextBox 5"/>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9820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6687" y="1897959"/>
            <a:ext cx="6246264" cy="4164175"/>
          </a:xfrm>
          <a:prstGeom prst="rect">
            <a:avLst/>
          </a:prstGeom>
        </p:spPr>
      </p:pic>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556532" y="643467"/>
            <a:ext cx="11210925" cy="744836"/>
          </a:xfrm>
        </p:spPr>
        <p:txBody>
          <a:bodyPr>
            <a:normAutofit fontScale="90000"/>
          </a:bodyPr>
          <a:lstStyle/>
          <a:p>
            <a:r>
              <a:rPr lang="en-US" sz="3200" dirty="0" err="1">
                <a:solidFill>
                  <a:schemeClr val="bg1"/>
                </a:solidFill>
                <a:latin typeface="Arial" charset="0"/>
              </a:rPr>
              <a:t>Міф</a:t>
            </a:r>
            <a:r>
              <a:rPr lang="en-US" sz="3200" dirty="0">
                <a:solidFill>
                  <a:schemeClr val="bg1"/>
                </a:solidFill>
                <a:latin typeface="Arial" charset="0"/>
              </a:rPr>
              <a:t>: </a:t>
            </a:r>
            <a:r>
              <a:rPr lang="en-US" sz="3200" dirty="0" err="1">
                <a:solidFill>
                  <a:schemeClr val="bg1"/>
                </a:solidFill>
                <a:latin typeface="Arial" charset="0"/>
              </a:rPr>
              <a:t>в</a:t>
            </a:r>
            <a:r>
              <a:rPr lang="ru-RU" sz="3200" dirty="0" err="1">
                <a:solidFill>
                  <a:schemeClr val="bg1"/>
                </a:solidFill>
                <a:latin typeface="Arial" charset="0"/>
              </a:rPr>
              <a:t>икористання</a:t>
            </a:r>
            <a:r>
              <a:rPr lang="ru-RU" sz="3200" dirty="0">
                <a:solidFill>
                  <a:schemeClr val="bg1"/>
                </a:solidFill>
                <a:latin typeface="Arial" charset="0"/>
              </a:rPr>
              <a:t> </a:t>
            </a:r>
            <a:r>
              <a:rPr lang="ru-RU" sz="3200" dirty="0" err="1">
                <a:solidFill>
                  <a:schemeClr val="bg1"/>
                </a:solidFill>
                <a:latin typeface="Arial" charset="0"/>
              </a:rPr>
              <a:t>твору</a:t>
            </a:r>
            <a:r>
              <a:rPr lang="ru-RU" sz="3200" dirty="0">
                <a:solidFill>
                  <a:schemeClr val="bg1"/>
                </a:solidFill>
                <a:latin typeface="Arial" charset="0"/>
              </a:rPr>
              <a:t> в </a:t>
            </a:r>
            <a:r>
              <a:rPr lang="ru-RU" sz="3200" dirty="0" err="1">
                <a:solidFill>
                  <a:schemeClr val="bg1"/>
                </a:solidFill>
                <a:latin typeface="Arial" charset="0"/>
              </a:rPr>
              <a:t>мережі</a:t>
            </a:r>
            <a:r>
              <a:rPr lang="ru-RU" sz="3200" dirty="0">
                <a:solidFill>
                  <a:schemeClr val="bg1"/>
                </a:solidFill>
                <a:latin typeface="Arial" charset="0"/>
              </a:rPr>
              <a:t> </a:t>
            </a:r>
            <a:r>
              <a:rPr lang="ru-RU" sz="3200" dirty="0" err="1">
                <a:solidFill>
                  <a:schemeClr val="bg1"/>
                </a:solidFill>
                <a:latin typeface="Arial" charset="0"/>
              </a:rPr>
              <a:t>Інтернет</a:t>
            </a:r>
            <a:r>
              <a:rPr lang="en-US" sz="3200" dirty="0">
                <a:solidFill>
                  <a:schemeClr val="bg1"/>
                </a:solidFill>
                <a:latin typeface="Arial" charset="0"/>
              </a:rPr>
              <a:t> </a:t>
            </a:r>
            <a:r>
              <a:rPr lang="en-US" sz="3200" dirty="0" err="1">
                <a:solidFill>
                  <a:schemeClr val="bg1"/>
                </a:solidFill>
                <a:latin typeface="Arial" charset="0"/>
              </a:rPr>
              <a:t>є</a:t>
            </a:r>
            <a:r>
              <a:rPr lang="en-US" sz="3200" dirty="0">
                <a:solidFill>
                  <a:schemeClr val="bg1"/>
                </a:solidFill>
                <a:latin typeface="Arial" charset="0"/>
              </a:rPr>
              <a:t> </a:t>
            </a:r>
            <a:r>
              <a:rPr lang="en-US" sz="3200" dirty="0" err="1">
                <a:solidFill>
                  <a:schemeClr val="bg1"/>
                </a:solidFill>
                <a:latin typeface="Arial" charset="0"/>
              </a:rPr>
              <a:t>його</a:t>
            </a:r>
            <a:r>
              <a:rPr lang="en-US" sz="3200" dirty="0">
                <a:solidFill>
                  <a:schemeClr val="bg1"/>
                </a:solidFill>
                <a:latin typeface="Arial" charset="0"/>
              </a:rPr>
              <a:t> </a:t>
            </a:r>
            <a:r>
              <a:rPr lang="en-US" sz="3200" dirty="0" err="1">
                <a:solidFill>
                  <a:schemeClr val="bg1"/>
                </a:solidFill>
                <a:latin typeface="Arial" charset="0"/>
              </a:rPr>
              <a:t>відтворенням</a:t>
            </a:r>
            <a:endParaRPr lang="en-US" sz="3200" dirty="0">
              <a:solidFill>
                <a:schemeClr val="bg1"/>
              </a:solidFill>
            </a:endParaRPr>
          </a:p>
        </p:txBody>
      </p:sp>
      <p:graphicFrame>
        <p:nvGraphicFramePr>
          <p:cNvPr id="11" name="Diagram 4"/>
          <p:cNvGraphicFramePr/>
          <p:nvPr>
            <p:extLst>
              <p:ext uri="{D42A27DB-BD31-4B8C-83A1-F6EECF244321}">
                <p14:modId xmlns:p14="http://schemas.microsoft.com/office/powerpoint/2010/main" val="848448612"/>
              </p:ext>
            </p:extLst>
          </p:nvPr>
        </p:nvGraphicFramePr>
        <p:xfrm>
          <a:off x="234780" y="37836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8"/>
          <p:cNvGraphicFramePr/>
          <p:nvPr>
            <p:extLst>
              <p:ext uri="{D42A27DB-BD31-4B8C-83A1-F6EECF244321}">
                <p14:modId xmlns:p14="http://schemas.microsoft.com/office/powerpoint/2010/main" val="584405804"/>
              </p:ext>
            </p:extLst>
          </p:nvPr>
        </p:nvGraphicFramePr>
        <p:xfrm>
          <a:off x="295729" y="2965179"/>
          <a:ext cx="8128000" cy="44251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5" name="Straight Connector 9"/>
          <p:cNvCxnSpPr/>
          <p:nvPr/>
        </p:nvCxnSpPr>
        <p:spPr>
          <a:xfrm>
            <a:off x="5827262" y="2028361"/>
            <a:ext cx="45384" cy="3638480"/>
          </a:xfrm>
          <a:prstGeom prst="line">
            <a:avLst/>
          </a:prstGeom>
          <a:ln w="79375">
            <a:solidFill>
              <a:srgbClr val="7030A0"/>
            </a:solidFill>
            <a:prstDash val="lgDash"/>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7439617" y="6235046"/>
            <a:ext cx="6096000" cy="261610"/>
          </a:xfrm>
          <a:prstGeom prst="rect">
            <a:avLst/>
          </a:prstGeom>
        </p:spPr>
        <p:txBody>
          <a:bodyPr>
            <a:spAutoFit/>
          </a:bodyPr>
          <a:lstStyle/>
          <a:p>
            <a:r>
              <a:rPr lang="ru-RU" sz="1100" dirty="0"/>
              <a:t>(</a:t>
            </a:r>
            <a:r>
              <a:rPr lang="ru-RU" sz="1100" dirty="0" err="1"/>
              <a:t>Photo</a:t>
            </a:r>
            <a:r>
              <a:rPr lang="ru-RU" sz="1100" dirty="0"/>
              <a:t> </a:t>
            </a:r>
            <a:r>
              <a:rPr lang="ru-RU" sz="1100" dirty="0" err="1"/>
              <a:t>Linda</a:t>
            </a:r>
            <a:r>
              <a:rPr lang="ru-RU" sz="1100" dirty="0"/>
              <a:t> </a:t>
            </a:r>
            <a:r>
              <a:rPr lang="ru-RU" sz="1100" dirty="0" err="1"/>
              <a:t>A</a:t>
            </a:r>
            <a:r>
              <a:rPr lang="ru-RU" sz="1100" dirty="0"/>
              <a:t>. </a:t>
            </a:r>
            <a:r>
              <a:rPr lang="ru-RU" sz="1100" dirty="0" err="1"/>
              <a:t>Cicero</a:t>
            </a:r>
            <a:r>
              <a:rPr lang="ru-RU" sz="1100" dirty="0"/>
              <a:t>  (</a:t>
            </a:r>
            <a:r>
              <a:rPr lang="ru-RU" sz="1100" dirty="0" err="1"/>
              <a:t>Stanford</a:t>
            </a:r>
            <a:r>
              <a:rPr lang="ru-RU" sz="1100" dirty="0"/>
              <a:t> </a:t>
            </a:r>
            <a:r>
              <a:rPr lang="ru-RU" sz="1100" dirty="0" err="1"/>
              <a:t>News</a:t>
            </a:r>
            <a:r>
              <a:rPr lang="ru-RU" sz="1100" dirty="0"/>
              <a:t> </a:t>
            </a:r>
            <a:r>
              <a:rPr lang="ru-RU" sz="1100" dirty="0" err="1"/>
              <a:t>Service</a:t>
            </a:r>
            <a:r>
              <a:rPr lang="ru-RU" sz="1100" dirty="0"/>
              <a:t>) </a:t>
            </a:r>
            <a:r>
              <a:rPr lang="ru-RU" sz="1100" dirty="0" err="1"/>
              <a:t>mythbusters_release</a:t>
            </a:r>
            <a:endParaRPr lang="ru-RU" sz="1100" dirty="0"/>
          </a:p>
        </p:txBody>
      </p:sp>
      <p:sp>
        <p:nvSpPr>
          <p:cNvPr id="10" name="TextBox 9"/>
          <p:cNvSpPr txBox="1"/>
          <p:nvPr/>
        </p:nvSpPr>
        <p:spPr>
          <a:xfrm rot="16200000">
            <a:off x="10415404" y="3618758"/>
            <a:ext cx="3148916" cy="307777"/>
          </a:xfrm>
          <a:prstGeom prst="rect">
            <a:avLst/>
          </a:prstGeom>
          <a:noFill/>
        </p:spPr>
        <p:txBody>
          <a:bodyPr wrap="square" rtlCol="0">
            <a:spAutoFit/>
          </a:bodyPr>
          <a:lstStyle/>
          <a:p>
            <a:r>
              <a:rPr lang="en-US" sz="1400" dirty="0" err="1">
                <a:latin typeface="Times New Roman" charset="0"/>
                <a:ea typeface="Times New Roman" charset="0"/>
                <a:cs typeface="Times New Roman" charset="0"/>
              </a:rPr>
              <a:t>Костянтин</a:t>
            </a:r>
            <a:r>
              <a:rPr lang="en-US" sz="1400" dirty="0">
                <a:latin typeface="Times New Roman" charset="0"/>
                <a:ea typeface="Times New Roman" charset="0"/>
                <a:cs typeface="Times New Roman" charset="0"/>
              </a:rPr>
              <a:t> Зеров</a:t>
            </a: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72835887"/>
      </p:ext>
    </p:extLst>
  </p:cSld>
  <p:clrMapOvr>
    <a:masterClrMapping/>
  </p:clrMapOvr>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5016</TotalTime>
  <Words>3096</Words>
  <Application>Microsoft Macintosh PowerPoint</Application>
  <PresentationFormat>Широкоэкранный</PresentationFormat>
  <Paragraphs>286</Paragraphs>
  <Slides>51</Slides>
  <Notes>3</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51</vt:i4>
      </vt:variant>
    </vt:vector>
  </HeadingPairs>
  <TitlesOfParts>
    <vt:vector size="59" baseType="lpstr">
      <vt:lpstr>Arial</vt:lpstr>
      <vt:lpstr>Calibri</vt:lpstr>
      <vt:lpstr>Calibri Light</vt:lpstr>
      <vt:lpstr>helvetica</vt:lpstr>
      <vt:lpstr>Mangal</vt:lpstr>
      <vt:lpstr>San Francisco</vt:lpstr>
      <vt:lpstr>Times New Roman</vt:lpstr>
      <vt:lpstr>Office Theme</vt:lpstr>
      <vt:lpstr>Руйнівники міфів: охорона та захист авторських прав на твори, розміщені в мережі Інтернет.</vt:lpstr>
      <vt:lpstr>Міф: в Інтернеті розміщуються примірники творів</vt:lpstr>
      <vt:lpstr>Міф: в Інтернеті розміщуються примірники творів</vt:lpstr>
      <vt:lpstr>Міф: Якщо твір розміщено кимось в «інтернеті», я можу вільно його використовувати для своїх цілей</vt:lpstr>
      <vt:lpstr>Міф: використання твору в мережі Інтернет є його відтворенням</vt:lpstr>
      <vt:lpstr>Міф: використання твору в мережі Інтернет є його відтворенням</vt:lpstr>
      <vt:lpstr>Міф: використання твору в мережі Інтернет є його відтворенням</vt:lpstr>
      <vt:lpstr>Міф: використання твору в мережі Інтернет є його відтворенням</vt:lpstr>
      <vt:lpstr>Міф: використання твору в мережі Інтернет є його відтворенням</vt:lpstr>
      <vt:lpstr>Міф: використання твору в мережі Інтернет є його відтворенням</vt:lpstr>
      <vt:lpstr>Міф: making available = вид розповсюдження </vt:lpstr>
      <vt:lpstr>Міф: making available = вид розповсюдження </vt:lpstr>
      <vt:lpstr>Міф: making available = вид розповсюдження </vt:lpstr>
      <vt:lpstr>Міф: making available = вид розповсюдження </vt:lpstr>
      <vt:lpstr>Міф: making available = вид розповсюдження </vt:lpstr>
      <vt:lpstr>Міф: Розміщення твору в Інтернеті призводить до вичерпання майнових авторських прав</vt:lpstr>
      <vt:lpstr>Міф: Розміщення твору в Інтернеті призводить до вичерпання майнових авторських прав</vt:lpstr>
      <vt:lpstr>Міф: Розміщення твору в Інтернеті призводить до вичерпання майнових авторських прав</vt:lpstr>
      <vt:lpstr>Міф: єдине триваюче порушення</vt:lpstr>
      <vt:lpstr>Міф: єдине триваюче порушення</vt:lpstr>
      <vt:lpstr>Міф: розмістив гіперпосилання – і ти пірат  </vt:lpstr>
      <vt:lpstr>Міф: розмістив гіперпосилання – і ти пірат  </vt:lpstr>
      <vt:lpstr>Міф: розмістив гіперпосилання – і ти пірат  </vt:lpstr>
      <vt:lpstr>Міф: розмістив гіперпосилання – і ти пірат  </vt:lpstr>
      <vt:lpstr>Міф: розмістив гіперпосилання – і ти пірат  </vt:lpstr>
      <vt:lpstr>Міф: розмістив гіперпосилання – і ти пірат  </vt:lpstr>
      <vt:lpstr>Міф: торрент-трекери використовують твори </vt:lpstr>
      <vt:lpstr>Міф: торрент-трекери використовують твори </vt:lpstr>
      <vt:lpstr>Міф: торрент-трекери використовують твори </vt:lpstr>
      <vt:lpstr>Міф:  Порушення прав інтелектуальної власності можуть бути лише у «видимій»  (front-end) частині веб-сайту</vt:lpstr>
      <vt:lpstr>Міф:  Порушення прав інтелектуальної власності можуть бути лише у «видимій»  (front-end) частині веб-сайту</vt:lpstr>
      <vt:lpstr>Міф:  Візуальна фіксація змісту веб-сторінок нотаріусами – належний доказ порушення авторських прав.</vt:lpstr>
      <vt:lpstr>Міф:  Візуальна фіксація змісту веб-сторінок нотаріусами – належний доказ порушення авторських прав.</vt:lpstr>
      <vt:lpstr>Міф:  Візуальна фіксація змісту веб-сторінок нотаріусами – належний доказ порушення авторських прав.</vt:lpstr>
      <vt:lpstr>Міф:  Постачальники посередницьких послуг не повинні застосовувати веб-блокування</vt:lpstr>
      <vt:lpstr>Міф:  Постачальники посередницьких послуг не повинні застосовувати веб-блокування</vt:lpstr>
      <vt:lpstr>Презентация PowerPoint</vt:lpstr>
      <vt:lpstr>Міф:  Постачальники посередницьких послуг не повинні застосовувати веб-блокування</vt:lpstr>
      <vt:lpstr>Міф:  Постачальники посередницьких послуг не повинні застосовувати веб-блокування</vt:lpstr>
      <vt:lpstr>Міф:  Постачальники посередницьких послуг не повинні застосовувати веб-блокування</vt:lpstr>
      <vt:lpstr>Міф:  Реформа 3081Д дає переваги правоволодільцям і буде працювати</vt:lpstr>
      <vt:lpstr>Міф:  Реформа 3081Д дає переваги правоволодільцям і буде працювати</vt:lpstr>
      <vt:lpstr>Міф:  Реформа 3081Д дає переваги правоволодільцям і буде працювати</vt:lpstr>
      <vt:lpstr>Міф:  Реформа 3081Д дає переваги правоволодільцям і буде працювати</vt:lpstr>
      <vt:lpstr>Міф:  Реформа 3081Д дає переваги правоволодільцям і буде працювати</vt:lpstr>
      <vt:lpstr>Міф:  Реформа 3081Д дає переваги правоволодільцям і буде працювати</vt:lpstr>
      <vt:lpstr>Міф:  Реформа 3081Д дає переваги правоволодільцям і буде працювати</vt:lpstr>
      <vt:lpstr>Міф:  Реформа 3081Д дає переваги правоволодільцям і буде працювати</vt:lpstr>
      <vt:lpstr>Міф:  Реформа 3081Д дає переваги правоволодільцям і буде працювати</vt:lpstr>
      <vt:lpstr>Міф:  Реформа 3081Д дає переваги правоволодільцям і буде працювати</vt:lpstr>
      <vt:lpstr>Презентация PowerPoint</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Зеров Константин</dc:creator>
  <cp:lastModifiedBy>Зеров Константин</cp:lastModifiedBy>
  <cp:revision>67</cp:revision>
  <dcterms:created xsi:type="dcterms:W3CDTF">2017-06-10T09:00:52Z</dcterms:created>
  <dcterms:modified xsi:type="dcterms:W3CDTF">2018-02-16T11:18:19Z</dcterms:modified>
</cp:coreProperties>
</file>